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embeddedFontLst>
    <p:embeddedFont>
      <p:font typeface="Lexend Deca"/>
      <p:regular r:id="rId43"/>
      <p:bold r:id="rId44"/>
    </p:embeddedFont>
    <p:embeddedFont>
      <p:font typeface="M PLUS Rounded 1c"/>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18F9C68-F3A9-4E34-9897-86CADB4DB63A}">
  <a:tblStyle styleId="{918F9C68-F3A9-4E34-9897-86CADB4DB63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font" Target="fonts/LexendDeca-bold.fntdata"/><Relationship Id="rId21" Type="http://schemas.openxmlformats.org/officeDocument/2006/relationships/slide" Target="slides/slide15.xml"/><Relationship Id="rId43" Type="http://schemas.openxmlformats.org/officeDocument/2006/relationships/font" Target="fonts/LexendDeca-regular.fntdata"/><Relationship Id="rId24" Type="http://schemas.openxmlformats.org/officeDocument/2006/relationships/slide" Target="slides/slide18.xml"/><Relationship Id="rId46" Type="http://schemas.openxmlformats.org/officeDocument/2006/relationships/font" Target="fonts/MPLUSRounded1c-bold.fntdata"/><Relationship Id="rId23" Type="http://schemas.openxmlformats.org/officeDocument/2006/relationships/slide" Target="slides/slide17.xml"/><Relationship Id="rId45" Type="http://schemas.openxmlformats.org/officeDocument/2006/relationships/font" Target="fonts/MPLUSRounded1c-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109e72ffea0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109e72ffea0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09e72ffea0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09e72ffea0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109e72ffea0_1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109e72ffea0_1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109e72ffea0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109e72ffea0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109e72ffea0_1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109e72ffea0_1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109e72ffea0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109e72ffea0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df34479a1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df34479a1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df99c20582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df99c20582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df34479a1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df34479a1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df99c20582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df99c20582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09e72ffea0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09e72ffea0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109e72ffea0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109e72ffea0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109e72ffea0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109e72ffea0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2" name="Shape 1272"/>
        <p:cNvGrpSpPr/>
        <p:nvPr/>
      </p:nvGrpSpPr>
      <p:grpSpPr>
        <a:xfrm>
          <a:off x="0" y="0"/>
          <a:ext cx="0" cy="0"/>
          <a:chOff x="0" y="0"/>
          <a:chExt cx="0" cy="0"/>
        </a:xfrm>
      </p:grpSpPr>
      <p:sp>
        <p:nvSpPr>
          <p:cNvPr id="1273" name="Google Shape;1273;g109e72ffea0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4" name="Google Shape;1274;g109e72ffea0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109e72ffea0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109e72ffea0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g109e72ffea0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8" name="Google Shape;1458;g109e72ffea0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2" name="Shape 1462"/>
        <p:cNvGrpSpPr/>
        <p:nvPr/>
      </p:nvGrpSpPr>
      <p:grpSpPr>
        <a:xfrm>
          <a:off x="0" y="0"/>
          <a:ext cx="0" cy="0"/>
          <a:chOff x="0" y="0"/>
          <a:chExt cx="0" cy="0"/>
        </a:xfrm>
      </p:grpSpPr>
      <p:sp>
        <p:nvSpPr>
          <p:cNvPr id="1463" name="Google Shape;1463;gdf99c20582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4" name="Google Shape;1464;gdf99c20582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8" name="Shape 1468"/>
        <p:cNvGrpSpPr/>
        <p:nvPr/>
      </p:nvGrpSpPr>
      <p:grpSpPr>
        <a:xfrm>
          <a:off x="0" y="0"/>
          <a:ext cx="0" cy="0"/>
          <a:chOff x="0" y="0"/>
          <a:chExt cx="0" cy="0"/>
        </a:xfrm>
      </p:grpSpPr>
      <p:sp>
        <p:nvSpPr>
          <p:cNvPr id="1469" name="Google Shape;1469;g109e72ffea0_1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0" name="Google Shape;1470;g109e72ffea0_1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4" name="Shape 1474"/>
        <p:cNvGrpSpPr/>
        <p:nvPr/>
      </p:nvGrpSpPr>
      <p:grpSpPr>
        <a:xfrm>
          <a:off x="0" y="0"/>
          <a:ext cx="0" cy="0"/>
          <a:chOff x="0" y="0"/>
          <a:chExt cx="0" cy="0"/>
        </a:xfrm>
      </p:grpSpPr>
      <p:sp>
        <p:nvSpPr>
          <p:cNvPr id="1475" name="Google Shape;1475;g109e72ffea0_1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109e72ffea0_1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 name="Shape 1480"/>
        <p:cNvGrpSpPr/>
        <p:nvPr/>
      </p:nvGrpSpPr>
      <p:grpSpPr>
        <a:xfrm>
          <a:off x="0" y="0"/>
          <a:ext cx="0" cy="0"/>
          <a:chOff x="0" y="0"/>
          <a:chExt cx="0" cy="0"/>
        </a:xfrm>
      </p:grpSpPr>
      <p:sp>
        <p:nvSpPr>
          <p:cNvPr id="1481" name="Google Shape;1481;g109e72ffea0_1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2" name="Google Shape;1482;g109e72ffea0_1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7" name="Shape 1487"/>
        <p:cNvGrpSpPr/>
        <p:nvPr/>
      </p:nvGrpSpPr>
      <p:grpSpPr>
        <a:xfrm>
          <a:off x="0" y="0"/>
          <a:ext cx="0" cy="0"/>
          <a:chOff x="0" y="0"/>
          <a:chExt cx="0" cy="0"/>
        </a:xfrm>
      </p:grpSpPr>
      <p:sp>
        <p:nvSpPr>
          <p:cNvPr id="1488" name="Google Shape;1488;g109e72ffea0_1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9" name="Google Shape;1489;g109e72ffea0_1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df34479a1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df34479a1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4" name="Shape 1494"/>
        <p:cNvGrpSpPr/>
        <p:nvPr/>
      </p:nvGrpSpPr>
      <p:grpSpPr>
        <a:xfrm>
          <a:off x="0" y="0"/>
          <a:ext cx="0" cy="0"/>
          <a:chOff x="0" y="0"/>
          <a:chExt cx="0" cy="0"/>
        </a:xfrm>
      </p:grpSpPr>
      <p:sp>
        <p:nvSpPr>
          <p:cNvPr id="1495" name="Google Shape;1495;g109e72ffea0_1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6" name="Google Shape;1496;g109e72ffea0_1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1" name="Shape 1501"/>
        <p:cNvGrpSpPr/>
        <p:nvPr/>
      </p:nvGrpSpPr>
      <p:grpSpPr>
        <a:xfrm>
          <a:off x="0" y="0"/>
          <a:ext cx="0" cy="0"/>
          <a:chOff x="0" y="0"/>
          <a:chExt cx="0" cy="0"/>
        </a:xfrm>
      </p:grpSpPr>
      <p:sp>
        <p:nvSpPr>
          <p:cNvPr id="1502" name="Google Shape;1502;g109e72ffea0_1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3" name="Google Shape;1503;g109e72ffea0_1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8" name="Shape 1508"/>
        <p:cNvGrpSpPr/>
        <p:nvPr/>
      </p:nvGrpSpPr>
      <p:grpSpPr>
        <a:xfrm>
          <a:off x="0" y="0"/>
          <a:ext cx="0" cy="0"/>
          <a:chOff x="0" y="0"/>
          <a:chExt cx="0" cy="0"/>
        </a:xfrm>
      </p:grpSpPr>
      <p:sp>
        <p:nvSpPr>
          <p:cNvPr id="1509" name="Google Shape;1509;g109e72ffea0_1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0" name="Google Shape;1510;g109e72ffea0_1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 name="Shape 1514"/>
        <p:cNvGrpSpPr/>
        <p:nvPr/>
      </p:nvGrpSpPr>
      <p:grpSpPr>
        <a:xfrm>
          <a:off x="0" y="0"/>
          <a:ext cx="0" cy="0"/>
          <a:chOff x="0" y="0"/>
          <a:chExt cx="0" cy="0"/>
        </a:xfrm>
      </p:grpSpPr>
      <p:sp>
        <p:nvSpPr>
          <p:cNvPr id="1515" name="Google Shape;1515;g109e72ffea0_1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6" name="Google Shape;1516;g109e72ffea0_1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0" name="Shape 1520"/>
        <p:cNvGrpSpPr/>
        <p:nvPr/>
      </p:nvGrpSpPr>
      <p:grpSpPr>
        <a:xfrm>
          <a:off x="0" y="0"/>
          <a:ext cx="0" cy="0"/>
          <a:chOff x="0" y="0"/>
          <a:chExt cx="0" cy="0"/>
        </a:xfrm>
      </p:grpSpPr>
      <p:sp>
        <p:nvSpPr>
          <p:cNvPr id="1521" name="Google Shape;1521;g109e72ffea0_1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2" name="Google Shape;1522;g109e72ffea0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7" name="Shape 1527"/>
        <p:cNvGrpSpPr/>
        <p:nvPr/>
      </p:nvGrpSpPr>
      <p:grpSpPr>
        <a:xfrm>
          <a:off x="0" y="0"/>
          <a:ext cx="0" cy="0"/>
          <a:chOff x="0" y="0"/>
          <a:chExt cx="0" cy="0"/>
        </a:xfrm>
      </p:grpSpPr>
      <p:sp>
        <p:nvSpPr>
          <p:cNvPr id="1528" name="Google Shape;1528;g109e72ffea0_1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 name="Google Shape;1529;g109e72ffea0_1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109e72ffea0_1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109e72ffea0_1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109e72ffea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109e72ffea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109e72ffea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109e72ffea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109e72ffea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109e72ffea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109e72ffea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109e72ffea0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109e72ffea0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109e72ffea0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109e72ffea0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109e72ffea0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9200" y="2613025"/>
            <a:ext cx="9153300" cy="2530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2729775" y="25097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11" name="Google Shape;11;p2"/>
          <p:cNvGrpSpPr/>
          <p:nvPr/>
        </p:nvGrpSpPr>
        <p:grpSpPr>
          <a:xfrm>
            <a:off x="822825" y="450975"/>
            <a:ext cx="1173375" cy="88200"/>
            <a:chOff x="822825" y="450975"/>
            <a:chExt cx="1173375" cy="88200"/>
          </a:xfrm>
        </p:grpSpPr>
        <p:sp>
          <p:nvSpPr>
            <p:cNvPr id="12" name="Google Shape;12;p2"/>
            <p:cNvSpPr/>
            <p:nvPr/>
          </p:nvSpPr>
          <p:spPr>
            <a:xfrm>
              <a:off x="1233600" y="450975"/>
              <a:ext cx="762600" cy="8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22825" y="450975"/>
              <a:ext cx="86400" cy="8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959750" y="450975"/>
              <a:ext cx="86400" cy="8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096675" y="450975"/>
              <a:ext cx="86400" cy="8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flipH="1">
            <a:off x="822825" y="4603500"/>
            <a:ext cx="1173375" cy="88200"/>
            <a:chOff x="822825" y="450975"/>
            <a:chExt cx="1173375" cy="88200"/>
          </a:xfrm>
        </p:grpSpPr>
        <p:sp>
          <p:nvSpPr>
            <p:cNvPr id="17" name="Google Shape;17;p2"/>
            <p:cNvSpPr/>
            <p:nvPr/>
          </p:nvSpPr>
          <p:spPr>
            <a:xfrm>
              <a:off x="1233600" y="450975"/>
              <a:ext cx="762600" cy="8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2825" y="450975"/>
              <a:ext cx="86400" cy="8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959750" y="450975"/>
              <a:ext cx="86400" cy="8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096675" y="450975"/>
              <a:ext cx="86400" cy="8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507300" y="-7485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
        <p:nvSpPr>
          <p:cNvPr id="22" name="Google Shape;22;p2"/>
          <p:cNvSpPr txBox="1"/>
          <p:nvPr>
            <p:ph type="ctrTitle"/>
          </p:nvPr>
        </p:nvSpPr>
        <p:spPr>
          <a:xfrm>
            <a:off x="731663" y="1119925"/>
            <a:ext cx="6369000" cy="205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3" name="Google Shape;23;p2"/>
          <p:cNvSpPr txBox="1"/>
          <p:nvPr>
            <p:ph idx="1" type="subTitle"/>
          </p:nvPr>
        </p:nvSpPr>
        <p:spPr>
          <a:xfrm>
            <a:off x="731663" y="3209475"/>
            <a:ext cx="6369000" cy="465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8" name="Shape 158"/>
        <p:cNvGrpSpPr/>
        <p:nvPr/>
      </p:nvGrpSpPr>
      <p:grpSpPr>
        <a:xfrm>
          <a:off x="0" y="0"/>
          <a:ext cx="0" cy="0"/>
          <a:chOff x="0" y="0"/>
          <a:chExt cx="0" cy="0"/>
        </a:xfrm>
      </p:grpSpPr>
      <p:sp>
        <p:nvSpPr>
          <p:cNvPr id="159" name="Google Shape;159;p11"/>
          <p:cNvSpPr/>
          <p:nvPr/>
        </p:nvSpPr>
        <p:spPr>
          <a:xfrm>
            <a:off x="-9200" y="0"/>
            <a:ext cx="9153300" cy="2433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flipH="1">
            <a:off x="-1799650" y="2951150"/>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
        <p:nvSpPr>
          <p:cNvPr id="161" name="Google Shape;161;p11"/>
          <p:cNvSpPr txBox="1"/>
          <p:nvPr>
            <p:ph hasCustomPrompt="1" type="title"/>
          </p:nvPr>
        </p:nvSpPr>
        <p:spPr>
          <a:xfrm>
            <a:off x="720000" y="1299163"/>
            <a:ext cx="77040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lt2"/>
                </a:highlight>
              </a:defRPr>
            </a:lvl1pPr>
            <a:lvl2pPr lvl="1">
              <a:spcBef>
                <a:spcPts val="0"/>
              </a:spcBef>
              <a:spcAft>
                <a:spcPts val="0"/>
              </a:spcAft>
              <a:buClr>
                <a:schemeClr val="lt1"/>
              </a:buClr>
              <a:buSzPts val="12000"/>
              <a:buNone/>
              <a:defRPr sz="12000">
                <a:solidFill>
                  <a:schemeClr val="lt1"/>
                </a:solidFill>
                <a:highlight>
                  <a:schemeClr val="lt2"/>
                </a:highlight>
              </a:defRPr>
            </a:lvl2pPr>
            <a:lvl3pPr lvl="2">
              <a:spcBef>
                <a:spcPts val="0"/>
              </a:spcBef>
              <a:spcAft>
                <a:spcPts val="0"/>
              </a:spcAft>
              <a:buClr>
                <a:schemeClr val="lt1"/>
              </a:buClr>
              <a:buSzPts val="12000"/>
              <a:buNone/>
              <a:defRPr sz="12000">
                <a:solidFill>
                  <a:schemeClr val="lt1"/>
                </a:solidFill>
                <a:highlight>
                  <a:schemeClr val="lt2"/>
                </a:highlight>
              </a:defRPr>
            </a:lvl3pPr>
            <a:lvl4pPr lvl="3">
              <a:spcBef>
                <a:spcPts val="0"/>
              </a:spcBef>
              <a:spcAft>
                <a:spcPts val="0"/>
              </a:spcAft>
              <a:buClr>
                <a:schemeClr val="lt1"/>
              </a:buClr>
              <a:buSzPts val="12000"/>
              <a:buNone/>
              <a:defRPr sz="12000">
                <a:solidFill>
                  <a:schemeClr val="lt1"/>
                </a:solidFill>
                <a:highlight>
                  <a:schemeClr val="lt2"/>
                </a:highlight>
              </a:defRPr>
            </a:lvl4pPr>
            <a:lvl5pPr lvl="4">
              <a:spcBef>
                <a:spcPts val="0"/>
              </a:spcBef>
              <a:spcAft>
                <a:spcPts val="0"/>
              </a:spcAft>
              <a:buClr>
                <a:schemeClr val="lt1"/>
              </a:buClr>
              <a:buSzPts val="12000"/>
              <a:buNone/>
              <a:defRPr sz="12000">
                <a:solidFill>
                  <a:schemeClr val="lt1"/>
                </a:solidFill>
                <a:highlight>
                  <a:schemeClr val="lt2"/>
                </a:highlight>
              </a:defRPr>
            </a:lvl5pPr>
            <a:lvl6pPr lvl="5">
              <a:spcBef>
                <a:spcPts val="0"/>
              </a:spcBef>
              <a:spcAft>
                <a:spcPts val="0"/>
              </a:spcAft>
              <a:buClr>
                <a:schemeClr val="lt1"/>
              </a:buClr>
              <a:buSzPts val="12000"/>
              <a:buNone/>
              <a:defRPr sz="12000">
                <a:solidFill>
                  <a:schemeClr val="lt1"/>
                </a:solidFill>
                <a:highlight>
                  <a:schemeClr val="lt2"/>
                </a:highlight>
              </a:defRPr>
            </a:lvl6pPr>
            <a:lvl7pPr lvl="6">
              <a:spcBef>
                <a:spcPts val="0"/>
              </a:spcBef>
              <a:spcAft>
                <a:spcPts val="0"/>
              </a:spcAft>
              <a:buClr>
                <a:schemeClr val="lt1"/>
              </a:buClr>
              <a:buSzPts val="12000"/>
              <a:buNone/>
              <a:defRPr sz="12000">
                <a:solidFill>
                  <a:schemeClr val="lt1"/>
                </a:solidFill>
                <a:highlight>
                  <a:schemeClr val="lt2"/>
                </a:highlight>
              </a:defRPr>
            </a:lvl7pPr>
            <a:lvl8pPr lvl="7">
              <a:spcBef>
                <a:spcPts val="0"/>
              </a:spcBef>
              <a:spcAft>
                <a:spcPts val="0"/>
              </a:spcAft>
              <a:buClr>
                <a:schemeClr val="lt1"/>
              </a:buClr>
              <a:buSzPts val="12000"/>
              <a:buNone/>
              <a:defRPr sz="12000">
                <a:solidFill>
                  <a:schemeClr val="lt1"/>
                </a:solidFill>
                <a:highlight>
                  <a:schemeClr val="lt2"/>
                </a:highlight>
              </a:defRPr>
            </a:lvl8pPr>
            <a:lvl9pPr lvl="8">
              <a:spcBef>
                <a:spcPts val="0"/>
              </a:spcBef>
              <a:spcAft>
                <a:spcPts val="0"/>
              </a:spcAft>
              <a:buClr>
                <a:schemeClr val="lt1"/>
              </a:buClr>
              <a:buSzPts val="12000"/>
              <a:buNone/>
              <a:defRPr sz="12000">
                <a:solidFill>
                  <a:schemeClr val="lt1"/>
                </a:solidFill>
                <a:highlight>
                  <a:schemeClr val="lt2"/>
                </a:highlight>
              </a:defRPr>
            </a:lvl9pPr>
          </a:lstStyle>
          <a:p>
            <a:r>
              <a:t>xx%</a:t>
            </a:r>
          </a:p>
        </p:txBody>
      </p:sp>
      <p:sp>
        <p:nvSpPr>
          <p:cNvPr id="162" name="Google Shape;162;p11"/>
          <p:cNvSpPr txBox="1"/>
          <p:nvPr>
            <p:ph idx="1" type="subTitle"/>
          </p:nvPr>
        </p:nvSpPr>
        <p:spPr>
          <a:xfrm>
            <a:off x="1388700" y="3374538"/>
            <a:ext cx="6366600" cy="4698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163" name="Google Shape;163;p11"/>
          <p:cNvSpPr/>
          <p:nvPr/>
        </p:nvSpPr>
        <p:spPr>
          <a:xfrm flipH="1">
            <a:off x="27902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164" name="Google Shape;164;p11"/>
          <p:cNvGrpSpPr/>
          <p:nvPr/>
        </p:nvGrpSpPr>
        <p:grpSpPr>
          <a:xfrm>
            <a:off x="822825" y="450975"/>
            <a:ext cx="1173375" cy="88200"/>
            <a:chOff x="822825" y="450975"/>
            <a:chExt cx="1173375" cy="88200"/>
          </a:xfrm>
        </p:grpSpPr>
        <p:sp>
          <p:nvSpPr>
            <p:cNvPr id="165" name="Google Shape;165;p11"/>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flipH="1">
            <a:off x="7131500" y="4603500"/>
            <a:ext cx="1173375" cy="88200"/>
            <a:chOff x="822825" y="450975"/>
            <a:chExt cx="1173375" cy="88200"/>
          </a:xfrm>
        </p:grpSpPr>
        <p:sp>
          <p:nvSpPr>
            <p:cNvPr id="170" name="Google Shape;170;p11"/>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11"/>
          <p:cNvSpPr/>
          <p:nvPr/>
        </p:nvSpPr>
        <p:spPr>
          <a:xfrm>
            <a:off x="631697" y="842633"/>
            <a:ext cx="757010" cy="274783"/>
          </a:xfrm>
          <a:custGeom>
            <a:rect b="b" l="l" r="r" t="t"/>
            <a:pathLst>
              <a:path extrusionOk="0" h="2277" w="6273">
                <a:moveTo>
                  <a:pt x="2378" y="0"/>
                </a:moveTo>
                <a:cubicBezTo>
                  <a:pt x="1933" y="0"/>
                  <a:pt x="1569" y="364"/>
                  <a:pt x="1569" y="820"/>
                </a:cubicBezTo>
                <a:cubicBezTo>
                  <a:pt x="1569" y="941"/>
                  <a:pt x="1599" y="1063"/>
                  <a:pt x="1650" y="1174"/>
                </a:cubicBezTo>
                <a:cubicBezTo>
                  <a:pt x="1610" y="1164"/>
                  <a:pt x="1569" y="1164"/>
                  <a:pt x="1529" y="1164"/>
                </a:cubicBezTo>
                <a:cubicBezTo>
                  <a:pt x="1194" y="1164"/>
                  <a:pt x="922" y="1407"/>
                  <a:pt x="871" y="1720"/>
                </a:cubicBezTo>
                <a:cubicBezTo>
                  <a:pt x="780" y="1670"/>
                  <a:pt x="679" y="1639"/>
                  <a:pt x="567" y="1639"/>
                </a:cubicBezTo>
                <a:cubicBezTo>
                  <a:pt x="254" y="1639"/>
                  <a:pt x="1" y="1892"/>
                  <a:pt x="1" y="2206"/>
                </a:cubicBezTo>
                <a:lnTo>
                  <a:pt x="1" y="2277"/>
                </a:lnTo>
                <a:lnTo>
                  <a:pt x="6272" y="2277"/>
                </a:lnTo>
                <a:cubicBezTo>
                  <a:pt x="6272" y="2023"/>
                  <a:pt x="6070" y="1821"/>
                  <a:pt x="5827" y="1821"/>
                </a:cubicBezTo>
                <a:cubicBezTo>
                  <a:pt x="5787" y="1821"/>
                  <a:pt x="5746" y="1832"/>
                  <a:pt x="5717" y="1841"/>
                </a:cubicBezTo>
                <a:cubicBezTo>
                  <a:pt x="5666" y="1538"/>
                  <a:pt x="5413" y="1306"/>
                  <a:pt x="5099" y="1275"/>
                </a:cubicBezTo>
                <a:cubicBezTo>
                  <a:pt x="5099" y="861"/>
                  <a:pt x="4766" y="526"/>
                  <a:pt x="4361" y="526"/>
                </a:cubicBezTo>
                <a:cubicBezTo>
                  <a:pt x="4118" y="526"/>
                  <a:pt x="3896" y="648"/>
                  <a:pt x="3764" y="830"/>
                </a:cubicBezTo>
                <a:cubicBezTo>
                  <a:pt x="3673" y="739"/>
                  <a:pt x="3552" y="688"/>
                  <a:pt x="3420" y="688"/>
                </a:cubicBezTo>
                <a:cubicBezTo>
                  <a:pt x="3339" y="688"/>
                  <a:pt x="3269" y="708"/>
                  <a:pt x="3197" y="749"/>
                </a:cubicBezTo>
                <a:cubicBezTo>
                  <a:pt x="3157" y="324"/>
                  <a:pt x="2813" y="0"/>
                  <a:pt x="2378"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4858580" y="553489"/>
            <a:ext cx="628850" cy="227115"/>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7543063" y="297374"/>
            <a:ext cx="1292939" cy="332104"/>
          </a:xfrm>
          <a:custGeom>
            <a:rect b="b" l="l" r="r" t="t"/>
            <a:pathLst>
              <a:path extrusionOk="0" h="2752" w="10714">
                <a:moveTo>
                  <a:pt x="6788" y="0"/>
                </a:moveTo>
                <a:cubicBezTo>
                  <a:pt x="6262" y="0"/>
                  <a:pt x="5817" y="314"/>
                  <a:pt x="5615" y="769"/>
                </a:cubicBezTo>
                <a:cubicBezTo>
                  <a:pt x="5402" y="577"/>
                  <a:pt x="5119" y="456"/>
                  <a:pt x="4815" y="456"/>
                </a:cubicBezTo>
                <a:cubicBezTo>
                  <a:pt x="4188" y="456"/>
                  <a:pt x="3682" y="931"/>
                  <a:pt x="3632" y="1548"/>
                </a:cubicBezTo>
                <a:cubicBezTo>
                  <a:pt x="3491" y="1488"/>
                  <a:pt x="3339" y="1457"/>
                  <a:pt x="3187" y="1457"/>
                </a:cubicBezTo>
                <a:cubicBezTo>
                  <a:pt x="2893" y="1457"/>
                  <a:pt x="2621" y="1568"/>
                  <a:pt x="2428" y="1751"/>
                </a:cubicBezTo>
                <a:cubicBezTo>
                  <a:pt x="2246" y="1517"/>
                  <a:pt x="1973" y="1356"/>
                  <a:pt x="1650" y="1356"/>
                </a:cubicBezTo>
                <a:cubicBezTo>
                  <a:pt x="1275" y="1356"/>
                  <a:pt x="962" y="1578"/>
                  <a:pt x="800" y="1882"/>
                </a:cubicBezTo>
                <a:lnTo>
                  <a:pt x="688" y="1882"/>
                </a:lnTo>
                <a:cubicBezTo>
                  <a:pt x="304" y="1882"/>
                  <a:pt x="0" y="2185"/>
                  <a:pt x="0" y="2569"/>
                </a:cubicBezTo>
                <a:cubicBezTo>
                  <a:pt x="0" y="2630"/>
                  <a:pt x="11" y="2701"/>
                  <a:pt x="21" y="2752"/>
                </a:cubicBezTo>
                <a:lnTo>
                  <a:pt x="10713" y="2752"/>
                </a:lnTo>
                <a:cubicBezTo>
                  <a:pt x="10713" y="2317"/>
                  <a:pt x="10410" y="1953"/>
                  <a:pt x="10005" y="1852"/>
                </a:cubicBezTo>
                <a:cubicBezTo>
                  <a:pt x="9843" y="1356"/>
                  <a:pt x="9378" y="991"/>
                  <a:pt x="8821" y="991"/>
                </a:cubicBezTo>
                <a:cubicBezTo>
                  <a:pt x="8538" y="991"/>
                  <a:pt x="8286" y="1093"/>
                  <a:pt x="8073" y="1245"/>
                </a:cubicBezTo>
                <a:cubicBezTo>
                  <a:pt x="8052" y="557"/>
                  <a:pt x="7486" y="0"/>
                  <a:pt x="6788"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7413122" y="343278"/>
            <a:ext cx="56236" cy="56236"/>
          </a:xfrm>
          <a:custGeom>
            <a:rect b="b" l="l" r="r" t="t"/>
            <a:pathLst>
              <a:path extrusionOk="0" h="466" w="466">
                <a:moveTo>
                  <a:pt x="233" y="1"/>
                </a:moveTo>
                <a:lnTo>
                  <a:pt x="152" y="152"/>
                </a:lnTo>
                <a:lnTo>
                  <a:pt x="0" y="233"/>
                </a:lnTo>
                <a:lnTo>
                  <a:pt x="152" y="314"/>
                </a:lnTo>
                <a:lnTo>
                  <a:pt x="233" y="466"/>
                </a:lnTo>
                <a:lnTo>
                  <a:pt x="324" y="314"/>
                </a:lnTo>
                <a:lnTo>
                  <a:pt x="465" y="233"/>
                </a:lnTo>
                <a:lnTo>
                  <a:pt x="324" y="152"/>
                </a:lnTo>
                <a:lnTo>
                  <a:pt x="23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8161358" y="1420429"/>
            <a:ext cx="56356" cy="56236"/>
          </a:xfrm>
          <a:custGeom>
            <a:rect b="b" l="l" r="r" t="t"/>
            <a:pathLst>
              <a:path extrusionOk="0" h="466" w="467">
                <a:moveTo>
                  <a:pt x="233" y="1"/>
                </a:moveTo>
                <a:lnTo>
                  <a:pt x="152" y="153"/>
                </a:lnTo>
                <a:lnTo>
                  <a:pt x="1" y="234"/>
                </a:lnTo>
                <a:lnTo>
                  <a:pt x="152" y="324"/>
                </a:lnTo>
                <a:lnTo>
                  <a:pt x="233" y="466"/>
                </a:lnTo>
                <a:lnTo>
                  <a:pt x="314" y="324"/>
                </a:lnTo>
                <a:lnTo>
                  <a:pt x="466" y="234"/>
                </a:lnTo>
                <a:lnTo>
                  <a:pt x="314" y="153"/>
                </a:lnTo>
                <a:lnTo>
                  <a:pt x="23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1544366" y="1064737"/>
            <a:ext cx="41634" cy="41634"/>
          </a:xfrm>
          <a:custGeom>
            <a:rect b="b" l="l" r="r" t="t"/>
            <a:pathLst>
              <a:path extrusionOk="0" h="345" w="345">
                <a:moveTo>
                  <a:pt x="173" y="1"/>
                </a:moveTo>
                <a:lnTo>
                  <a:pt x="112" y="111"/>
                </a:lnTo>
                <a:lnTo>
                  <a:pt x="1" y="172"/>
                </a:lnTo>
                <a:lnTo>
                  <a:pt x="112" y="233"/>
                </a:lnTo>
                <a:lnTo>
                  <a:pt x="173" y="344"/>
                </a:lnTo>
                <a:lnTo>
                  <a:pt x="233" y="233"/>
                </a:lnTo>
                <a:lnTo>
                  <a:pt x="345" y="172"/>
                </a:lnTo>
                <a:lnTo>
                  <a:pt x="233" y="111"/>
                </a:lnTo>
                <a:lnTo>
                  <a:pt x="17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2096656" y="2094535"/>
            <a:ext cx="24498" cy="23291"/>
          </a:xfrm>
          <a:custGeom>
            <a:rect b="b" l="l" r="r" t="t"/>
            <a:pathLst>
              <a:path extrusionOk="0" h="193" w="203">
                <a:moveTo>
                  <a:pt x="101" y="1"/>
                </a:moveTo>
                <a:cubicBezTo>
                  <a:pt x="51" y="1"/>
                  <a:pt x="0" y="41"/>
                  <a:pt x="0" y="92"/>
                </a:cubicBezTo>
                <a:cubicBezTo>
                  <a:pt x="0" y="152"/>
                  <a:pt x="51" y="193"/>
                  <a:pt x="101" y="193"/>
                </a:cubicBezTo>
                <a:cubicBezTo>
                  <a:pt x="162" y="193"/>
                  <a:pt x="202" y="152"/>
                  <a:pt x="202" y="92"/>
                </a:cubicBezTo>
                <a:cubicBezTo>
                  <a:pt x="202" y="41"/>
                  <a:pt x="162" y="1"/>
                  <a:pt x="101" y="1"/>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3349400" y="933370"/>
            <a:ext cx="41634" cy="41634"/>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2443850" y="350638"/>
            <a:ext cx="41634" cy="41513"/>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a:off x="4533252" y="504510"/>
            <a:ext cx="50202" cy="48995"/>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5219303" y="1140480"/>
            <a:ext cx="48995" cy="50202"/>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5" name="Shape 1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86" name="Shape 186"/>
        <p:cNvGrpSpPr/>
        <p:nvPr/>
      </p:nvGrpSpPr>
      <p:grpSpPr>
        <a:xfrm>
          <a:off x="0" y="0"/>
          <a:ext cx="0" cy="0"/>
          <a:chOff x="0" y="0"/>
          <a:chExt cx="0" cy="0"/>
        </a:xfrm>
      </p:grpSpPr>
      <p:sp>
        <p:nvSpPr>
          <p:cNvPr id="187" name="Google Shape;187;p13"/>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
        <p:nvSpPr>
          <p:cNvPr id="189" name="Google Shape;189;p13"/>
          <p:cNvSpPr/>
          <p:nvPr/>
        </p:nvSpPr>
        <p:spPr>
          <a:xfrm>
            <a:off x="5391800" y="29712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190" name="Google Shape;190;p13"/>
          <p:cNvGrpSpPr/>
          <p:nvPr/>
        </p:nvGrpSpPr>
        <p:grpSpPr>
          <a:xfrm>
            <a:off x="7165450" y="450975"/>
            <a:ext cx="1173375" cy="88200"/>
            <a:chOff x="822825" y="450975"/>
            <a:chExt cx="1173375" cy="88200"/>
          </a:xfrm>
        </p:grpSpPr>
        <p:sp>
          <p:nvSpPr>
            <p:cNvPr id="191" name="Google Shape;191;p13"/>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 name="Google Shape;195;p13"/>
          <p:cNvGrpSpPr/>
          <p:nvPr/>
        </p:nvGrpSpPr>
        <p:grpSpPr>
          <a:xfrm flipH="1">
            <a:off x="822825" y="4603500"/>
            <a:ext cx="1173375" cy="88200"/>
            <a:chOff x="822825" y="450975"/>
            <a:chExt cx="1173375" cy="88200"/>
          </a:xfrm>
        </p:grpSpPr>
        <p:sp>
          <p:nvSpPr>
            <p:cNvPr id="196" name="Google Shape;196;p13"/>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highlight>
                  <a:schemeClr val="lt2"/>
                </a:highligh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1" name="Google Shape;201;p13"/>
          <p:cNvSpPr txBox="1"/>
          <p:nvPr>
            <p:ph hasCustomPrompt="1" idx="2" type="title"/>
          </p:nvPr>
        </p:nvSpPr>
        <p:spPr>
          <a:xfrm>
            <a:off x="681900" y="1648675"/>
            <a:ext cx="1388400" cy="101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2" name="Google Shape;202;p13"/>
          <p:cNvSpPr txBox="1"/>
          <p:nvPr>
            <p:ph idx="1" type="subTitle"/>
          </p:nvPr>
        </p:nvSpPr>
        <p:spPr>
          <a:xfrm>
            <a:off x="2074200" y="1898125"/>
            <a:ext cx="2476500" cy="5253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203" name="Google Shape;203;p13"/>
          <p:cNvSpPr txBox="1"/>
          <p:nvPr>
            <p:ph idx="3" type="subTitle"/>
          </p:nvPr>
        </p:nvSpPr>
        <p:spPr>
          <a:xfrm>
            <a:off x="2074200" y="1553600"/>
            <a:ext cx="2476500" cy="440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204" name="Google Shape;204;p13"/>
          <p:cNvSpPr txBox="1"/>
          <p:nvPr>
            <p:ph hasCustomPrompt="1" idx="4" type="title"/>
          </p:nvPr>
        </p:nvSpPr>
        <p:spPr>
          <a:xfrm>
            <a:off x="4593300" y="1648675"/>
            <a:ext cx="1388400" cy="101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5" name="Google Shape;205;p13"/>
          <p:cNvSpPr txBox="1"/>
          <p:nvPr>
            <p:ph idx="5" type="subTitle"/>
          </p:nvPr>
        </p:nvSpPr>
        <p:spPr>
          <a:xfrm>
            <a:off x="5985600" y="1898125"/>
            <a:ext cx="2476500" cy="525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06" name="Google Shape;206;p13"/>
          <p:cNvSpPr txBox="1"/>
          <p:nvPr>
            <p:ph idx="6" type="subTitle"/>
          </p:nvPr>
        </p:nvSpPr>
        <p:spPr>
          <a:xfrm>
            <a:off x="5985600" y="1553600"/>
            <a:ext cx="2476500" cy="440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207" name="Google Shape;207;p13"/>
          <p:cNvSpPr txBox="1"/>
          <p:nvPr>
            <p:ph hasCustomPrompt="1" idx="7" type="title"/>
          </p:nvPr>
        </p:nvSpPr>
        <p:spPr>
          <a:xfrm>
            <a:off x="681900" y="3143575"/>
            <a:ext cx="1388400" cy="101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8" name="Google Shape;208;p13"/>
          <p:cNvSpPr txBox="1"/>
          <p:nvPr>
            <p:ph idx="8" type="subTitle"/>
          </p:nvPr>
        </p:nvSpPr>
        <p:spPr>
          <a:xfrm>
            <a:off x="2074200" y="3432925"/>
            <a:ext cx="2476500" cy="525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09" name="Google Shape;209;p13"/>
          <p:cNvSpPr txBox="1"/>
          <p:nvPr>
            <p:ph idx="9" type="subTitle"/>
          </p:nvPr>
        </p:nvSpPr>
        <p:spPr>
          <a:xfrm>
            <a:off x="2074200" y="3088400"/>
            <a:ext cx="2476500" cy="440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210" name="Google Shape;210;p13"/>
          <p:cNvSpPr txBox="1"/>
          <p:nvPr>
            <p:ph hasCustomPrompt="1" idx="13" type="title"/>
          </p:nvPr>
        </p:nvSpPr>
        <p:spPr>
          <a:xfrm>
            <a:off x="4593300" y="3143575"/>
            <a:ext cx="1388400" cy="101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11" name="Google Shape;211;p13"/>
          <p:cNvSpPr txBox="1"/>
          <p:nvPr>
            <p:ph idx="14" type="subTitle"/>
          </p:nvPr>
        </p:nvSpPr>
        <p:spPr>
          <a:xfrm>
            <a:off x="5985600" y="3432925"/>
            <a:ext cx="2476500" cy="525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12" name="Google Shape;212;p13"/>
          <p:cNvSpPr txBox="1"/>
          <p:nvPr>
            <p:ph idx="15" type="subTitle"/>
          </p:nvPr>
        </p:nvSpPr>
        <p:spPr>
          <a:xfrm>
            <a:off x="5985600" y="3088400"/>
            <a:ext cx="2476500" cy="440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213" name="Shape 213"/>
        <p:cNvGrpSpPr/>
        <p:nvPr/>
      </p:nvGrpSpPr>
      <p:grpSpPr>
        <a:xfrm>
          <a:off x="0" y="0"/>
          <a:ext cx="0" cy="0"/>
          <a:chOff x="0" y="0"/>
          <a:chExt cx="0" cy="0"/>
        </a:xfrm>
      </p:grpSpPr>
      <p:sp>
        <p:nvSpPr>
          <p:cNvPr id="214" name="Google Shape;214;p14"/>
          <p:cNvSpPr/>
          <p:nvPr/>
        </p:nvSpPr>
        <p:spPr>
          <a:xfrm flipH="1">
            <a:off x="-9200" y="0"/>
            <a:ext cx="9153300" cy="354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4"/>
          <p:cNvSpPr/>
          <p:nvPr/>
        </p:nvSpPr>
        <p:spPr>
          <a:xfrm>
            <a:off x="-631962" y="-8194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
        <p:nvSpPr>
          <p:cNvPr id="216" name="Google Shape;216;p14"/>
          <p:cNvSpPr/>
          <p:nvPr/>
        </p:nvSpPr>
        <p:spPr>
          <a:xfrm>
            <a:off x="4611586" y="709933"/>
            <a:ext cx="757010" cy="274783"/>
          </a:xfrm>
          <a:custGeom>
            <a:rect b="b" l="l" r="r" t="t"/>
            <a:pathLst>
              <a:path extrusionOk="0" h="2277" w="6273">
                <a:moveTo>
                  <a:pt x="2378" y="0"/>
                </a:moveTo>
                <a:cubicBezTo>
                  <a:pt x="1933" y="0"/>
                  <a:pt x="1569" y="364"/>
                  <a:pt x="1569" y="820"/>
                </a:cubicBezTo>
                <a:cubicBezTo>
                  <a:pt x="1569" y="941"/>
                  <a:pt x="1599" y="1063"/>
                  <a:pt x="1650" y="1174"/>
                </a:cubicBezTo>
                <a:cubicBezTo>
                  <a:pt x="1610" y="1164"/>
                  <a:pt x="1569" y="1164"/>
                  <a:pt x="1529" y="1164"/>
                </a:cubicBezTo>
                <a:cubicBezTo>
                  <a:pt x="1194" y="1164"/>
                  <a:pt x="922" y="1407"/>
                  <a:pt x="871" y="1720"/>
                </a:cubicBezTo>
                <a:cubicBezTo>
                  <a:pt x="780" y="1670"/>
                  <a:pt x="679" y="1639"/>
                  <a:pt x="567" y="1639"/>
                </a:cubicBezTo>
                <a:cubicBezTo>
                  <a:pt x="254" y="1639"/>
                  <a:pt x="1" y="1892"/>
                  <a:pt x="1" y="2206"/>
                </a:cubicBezTo>
                <a:lnTo>
                  <a:pt x="1" y="2277"/>
                </a:lnTo>
                <a:lnTo>
                  <a:pt x="6272" y="2277"/>
                </a:lnTo>
                <a:cubicBezTo>
                  <a:pt x="6272" y="2023"/>
                  <a:pt x="6070" y="1821"/>
                  <a:pt x="5827" y="1821"/>
                </a:cubicBezTo>
                <a:cubicBezTo>
                  <a:pt x="5787" y="1821"/>
                  <a:pt x="5746" y="1832"/>
                  <a:pt x="5717" y="1841"/>
                </a:cubicBezTo>
                <a:cubicBezTo>
                  <a:pt x="5666" y="1538"/>
                  <a:pt x="5413" y="1306"/>
                  <a:pt x="5099" y="1275"/>
                </a:cubicBezTo>
                <a:cubicBezTo>
                  <a:pt x="5099" y="861"/>
                  <a:pt x="4766" y="526"/>
                  <a:pt x="4361" y="526"/>
                </a:cubicBezTo>
                <a:cubicBezTo>
                  <a:pt x="4118" y="526"/>
                  <a:pt x="3896" y="648"/>
                  <a:pt x="3764" y="830"/>
                </a:cubicBezTo>
                <a:cubicBezTo>
                  <a:pt x="3673" y="739"/>
                  <a:pt x="3552" y="688"/>
                  <a:pt x="3420" y="688"/>
                </a:cubicBezTo>
                <a:cubicBezTo>
                  <a:pt x="3339" y="688"/>
                  <a:pt x="3269" y="708"/>
                  <a:pt x="3197" y="749"/>
                </a:cubicBezTo>
                <a:cubicBezTo>
                  <a:pt x="3157" y="324"/>
                  <a:pt x="2813" y="0"/>
                  <a:pt x="2378"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4"/>
          <p:cNvSpPr/>
          <p:nvPr/>
        </p:nvSpPr>
        <p:spPr>
          <a:xfrm>
            <a:off x="6525119" y="196639"/>
            <a:ext cx="628850" cy="227115"/>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a:off x="7288651" y="681274"/>
            <a:ext cx="1292939" cy="332104"/>
          </a:xfrm>
          <a:custGeom>
            <a:rect b="b" l="l" r="r" t="t"/>
            <a:pathLst>
              <a:path extrusionOk="0" h="2752" w="10714">
                <a:moveTo>
                  <a:pt x="6788" y="0"/>
                </a:moveTo>
                <a:cubicBezTo>
                  <a:pt x="6262" y="0"/>
                  <a:pt x="5817" y="314"/>
                  <a:pt x="5615" y="769"/>
                </a:cubicBezTo>
                <a:cubicBezTo>
                  <a:pt x="5402" y="577"/>
                  <a:pt x="5119" y="456"/>
                  <a:pt x="4815" y="456"/>
                </a:cubicBezTo>
                <a:cubicBezTo>
                  <a:pt x="4188" y="456"/>
                  <a:pt x="3682" y="931"/>
                  <a:pt x="3632" y="1548"/>
                </a:cubicBezTo>
                <a:cubicBezTo>
                  <a:pt x="3491" y="1488"/>
                  <a:pt x="3339" y="1457"/>
                  <a:pt x="3187" y="1457"/>
                </a:cubicBezTo>
                <a:cubicBezTo>
                  <a:pt x="2893" y="1457"/>
                  <a:pt x="2621" y="1568"/>
                  <a:pt x="2428" y="1751"/>
                </a:cubicBezTo>
                <a:cubicBezTo>
                  <a:pt x="2246" y="1517"/>
                  <a:pt x="1973" y="1356"/>
                  <a:pt x="1650" y="1356"/>
                </a:cubicBezTo>
                <a:cubicBezTo>
                  <a:pt x="1275" y="1356"/>
                  <a:pt x="962" y="1578"/>
                  <a:pt x="800" y="1882"/>
                </a:cubicBezTo>
                <a:lnTo>
                  <a:pt x="688" y="1882"/>
                </a:lnTo>
                <a:cubicBezTo>
                  <a:pt x="304" y="1882"/>
                  <a:pt x="0" y="2185"/>
                  <a:pt x="0" y="2569"/>
                </a:cubicBezTo>
                <a:cubicBezTo>
                  <a:pt x="0" y="2630"/>
                  <a:pt x="11" y="2701"/>
                  <a:pt x="21" y="2752"/>
                </a:cubicBezTo>
                <a:lnTo>
                  <a:pt x="10713" y="2752"/>
                </a:lnTo>
                <a:cubicBezTo>
                  <a:pt x="10713" y="2317"/>
                  <a:pt x="10410" y="1953"/>
                  <a:pt x="10005" y="1852"/>
                </a:cubicBezTo>
                <a:cubicBezTo>
                  <a:pt x="9843" y="1356"/>
                  <a:pt x="9378" y="991"/>
                  <a:pt x="8821" y="991"/>
                </a:cubicBezTo>
                <a:cubicBezTo>
                  <a:pt x="8538" y="991"/>
                  <a:pt x="8286" y="1093"/>
                  <a:pt x="8073" y="1245"/>
                </a:cubicBezTo>
                <a:cubicBezTo>
                  <a:pt x="8052" y="557"/>
                  <a:pt x="7486" y="0"/>
                  <a:pt x="6788"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4"/>
          <p:cNvSpPr/>
          <p:nvPr/>
        </p:nvSpPr>
        <p:spPr>
          <a:xfrm>
            <a:off x="4969280" y="1145162"/>
            <a:ext cx="41634" cy="41634"/>
          </a:xfrm>
          <a:custGeom>
            <a:rect b="b" l="l" r="r" t="t"/>
            <a:pathLst>
              <a:path extrusionOk="0" h="345" w="345">
                <a:moveTo>
                  <a:pt x="173" y="1"/>
                </a:moveTo>
                <a:lnTo>
                  <a:pt x="112" y="111"/>
                </a:lnTo>
                <a:lnTo>
                  <a:pt x="1" y="172"/>
                </a:lnTo>
                <a:lnTo>
                  <a:pt x="112" y="233"/>
                </a:lnTo>
                <a:lnTo>
                  <a:pt x="173" y="344"/>
                </a:lnTo>
                <a:lnTo>
                  <a:pt x="233" y="233"/>
                </a:lnTo>
                <a:lnTo>
                  <a:pt x="345" y="172"/>
                </a:lnTo>
                <a:lnTo>
                  <a:pt x="233" y="111"/>
                </a:lnTo>
                <a:lnTo>
                  <a:pt x="17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a:off x="4870445" y="346760"/>
            <a:ext cx="24498" cy="23291"/>
          </a:xfrm>
          <a:custGeom>
            <a:rect b="b" l="l" r="r" t="t"/>
            <a:pathLst>
              <a:path extrusionOk="0" h="193" w="203">
                <a:moveTo>
                  <a:pt x="101" y="1"/>
                </a:moveTo>
                <a:cubicBezTo>
                  <a:pt x="51" y="1"/>
                  <a:pt x="0" y="41"/>
                  <a:pt x="0" y="92"/>
                </a:cubicBezTo>
                <a:cubicBezTo>
                  <a:pt x="0" y="152"/>
                  <a:pt x="51" y="193"/>
                  <a:pt x="101" y="193"/>
                </a:cubicBezTo>
                <a:cubicBezTo>
                  <a:pt x="162" y="193"/>
                  <a:pt x="202" y="152"/>
                  <a:pt x="202" y="92"/>
                </a:cubicBezTo>
                <a:cubicBezTo>
                  <a:pt x="202" y="41"/>
                  <a:pt x="162" y="1"/>
                  <a:pt x="101" y="1"/>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a:off x="5788439" y="1097495"/>
            <a:ext cx="41634" cy="41634"/>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p:nvPr/>
        </p:nvSpPr>
        <p:spPr>
          <a:xfrm>
            <a:off x="5442939" y="289438"/>
            <a:ext cx="41634" cy="41513"/>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a:off x="6128991" y="346760"/>
            <a:ext cx="50202" cy="48995"/>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6815042" y="982730"/>
            <a:ext cx="48995" cy="50202"/>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 name="Google Shape;225;p14"/>
          <p:cNvGrpSpPr/>
          <p:nvPr/>
        </p:nvGrpSpPr>
        <p:grpSpPr>
          <a:xfrm flipH="1">
            <a:off x="796075" y="450975"/>
            <a:ext cx="1173375" cy="88200"/>
            <a:chOff x="822825" y="450975"/>
            <a:chExt cx="1173375" cy="88200"/>
          </a:xfrm>
        </p:grpSpPr>
        <p:sp>
          <p:nvSpPr>
            <p:cNvPr id="226" name="Google Shape;226;p14"/>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4"/>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 name="Google Shape;230;p14"/>
          <p:cNvGrpSpPr/>
          <p:nvPr/>
        </p:nvGrpSpPr>
        <p:grpSpPr>
          <a:xfrm>
            <a:off x="796075" y="4603500"/>
            <a:ext cx="1173375" cy="88200"/>
            <a:chOff x="822825" y="450975"/>
            <a:chExt cx="1173375" cy="88200"/>
          </a:xfrm>
        </p:grpSpPr>
        <p:sp>
          <p:nvSpPr>
            <p:cNvPr id="231" name="Google Shape;231;p14"/>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4"/>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 name="Google Shape;235;p14"/>
          <p:cNvSpPr txBox="1"/>
          <p:nvPr>
            <p:ph idx="1" type="subTitle"/>
          </p:nvPr>
        </p:nvSpPr>
        <p:spPr>
          <a:xfrm>
            <a:off x="1622225" y="3287738"/>
            <a:ext cx="5800200" cy="489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Deca"/>
              <a:buNone/>
              <a:defRPr sz="2000">
                <a:solidFill>
                  <a:schemeClr val="lt1"/>
                </a:solidFill>
                <a:highlight>
                  <a:schemeClr val="lt2"/>
                </a:highlight>
                <a:latin typeface="Lexend Deca"/>
                <a:ea typeface="Lexend Deca"/>
                <a:cs typeface="Lexend Deca"/>
                <a:sym typeface="Lexend Deca"/>
              </a:defRPr>
            </a:lvl1pPr>
            <a:lvl2pPr lvl="1" rtl="0" algn="ctr">
              <a:spcBef>
                <a:spcPts val="0"/>
              </a:spcBef>
              <a:spcAft>
                <a:spcPts val="0"/>
              </a:spcAft>
              <a:buClr>
                <a:schemeClr val="lt1"/>
              </a:buClr>
              <a:buSzPts val="2000"/>
              <a:buFont typeface="Lexend Deca"/>
              <a:buNone/>
              <a:defRPr sz="2000">
                <a:solidFill>
                  <a:schemeClr val="lt1"/>
                </a:solidFill>
                <a:highlight>
                  <a:schemeClr val="lt2"/>
                </a:highlight>
                <a:latin typeface="Lexend Deca"/>
                <a:ea typeface="Lexend Deca"/>
                <a:cs typeface="Lexend Deca"/>
                <a:sym typeface="Lexend Deca"/>
              </a:defRPr>
            </a:lvl2pPr>
            <a:lvl3pPr lvl="2" rtl="0" algn="ctr">
              <a:spcBef>
                <a:spcPts val="0"/>
              </a:spcBef>
              <a:spcAft>
                <a:spcPts val="0"/>
              </a:spcAft>
              <a:buClr>
                <a:schemeClr val="lt1"/>
              </a:buClr>
              <a:buSzPts val="2000"/>
              <a:buFont typeface="Lexend Deca"/>
              <a:buNone/>
              <a:defRPr sz="2000">
                <a:solidFill>
                  <a:schemeClr val="lt1"/>
                </a:solidFill>
                <a:highlight>
                  <a:schemeClr val="lt2"/>
                </a:highlight>
                <a:latin typeface="Lexend Deca"/>
                <a:ea typeface="Lexend Deca"/>
                <a:cs typeface="Lexend Deca"/>
                <a:sym typeface="Lexend Deca"/>
              </a:defRPr>
            </a:lvl3pPr>
            <a:lvl4pPr lvl="3" rtl="0" algn="ctr">
              <a:spcBef>
                <a:spcPts val="0"/>
              </a:spcBef>
              <a:spcAft>
                <a:spcPts val="0"/>
              </a:spcAft>
              <a:buClr>
                <a:schemeClr val="lt1"/>
              </a:buClr>
              <a:buSzPts val="2000"/>
              <a:buFont typeface="Lexend Deca"/>
              <a:buNone/>
              <a:defRPr sz="2000">
                <a:solidFill>
                  <a:schemeClr val="lt1"/>
                </a:solidFill>
                <a:highlight>
                  <a:schemeClr val="lt2"/>
                </a:highlight>
                <a:latin typeface="Lexend Deca"/>
                <a:ea typeface="Lexend Deca"/>
                <a:cs typeface="Lexend Deca"/>
                <a:sym typeface="Lexend Deca"/>
              </a:defRPr>
            </a:lvl4pPr>
            <a:lvl5pPr lvl="4" rtl="0" algn="ctr">
              <a:spcBef>
                <a:spcPts val="0"/>
              </a:spcBef>
              <a:spcAft>
                <a:spcPts val="0"/>
              </a:spcAft>
              <a:buClr>
                <a:schemeClr val="lt1"/>
              </a:buClr>
              <a:buSzPts val="2000"/>
              <a:buFont typeface="Lexend Deca"/>
              <a:buNone/>
              <a:defRPr sz="2000">
                <a:solidFill>
                  <a:schemeClr val="lt1"/>
                </a:solidFill>
                <a:highlight>
                  <a:schemeClr val="lt2"/>
                </a:highlight>
                <a:latin typeface="Lexend Deca"/>
                <a:ea typeface="Lexend Deca"/>
                <a:cs typeface="Lexend Deca"/>
                <a:sym typeface="Lexend Deca"/>
              </a:defRPr>
            </a:lvl5pPr>
            <a:lvl6pPr lvl="5" rtl="0" algn="ctr">
              <a:spcBef>
                <a:spcPts val="0"/>
              </a:spcBef>
              <a:spcAft>
                <a:spcPts val="0"/>
              </a:spcAft>
              <a:buClr>
                <a:schemeClr val="lt1"/>
              </a:buClr>
              <a:buSzPts val="2000"/>
              <a:buFont typeface="Lexend Deca"/>
              <a:buNone/>
              <a:defRPr sz="2000">
                <a:solidFill>
                  <a:schemeClr val="lt1"/>
                </a:solidFill>
                <a:highlight>
                  <a:schemeClr val="lt2"/>
                </a:highlight>
                <a:latin typeface="Lexend Deca"/>
                <a:ea typeface="Lexend Deca"/>
                <a:cs typeface="Lexend Deca"/>
                <a:sym typeface="Lexend Deca"/>
              </a:defRPr>
            </a:lvl6pPr>
            <a:lvl7pPr lvl="6" rtl="0" algn="ctr">
              <a:spcBef>
                <a:spcPts val="0"/>
              </a:spcBef>
              <a:spcAft>
                <a:spcPts val="0"/>
              </a:spcAft>
              <a:buClr>
                <a:schemeClr val="lt1"/>
              </a:buClr>
              <a:buSzPts val="2000"/>
              <a:buFont typeface="Lexend Deca"/>
              <a:buNone/>
              <a:defRPr sz="2000">
                <a:solidFill>
                  <a:schemeClr val="lt1"/>
                </a:solidFill>
                <a:highlight>
                  <a:schemeClr val="lt2"/>
                </a:highlight>
                <a:latin typeface="Lexend Deca"/>
                <a:ea typeface="Lexend Deca"/>
                <a:cs typeface="Lexend Deca"/>
                <a:sym typeface="Lexend Deca"/>
              </a:defRPr>
            </a:lvl7pPr>
            <a:lvl8pPr lvl="7" rtl="0" algn="ctr">
              <a:spcBef>
                <a:spcPts val="0"/>
              </a:spcBef>
              <a:spcAft>
                <a:spcPts val="0"/>
              </a:spcAft>
              <a:buClr>
                <a:schemeClr val="lt1"/>
              </a:buClr>
              <a:buSzPts val="2000"/>
              <a:buFont typeface="Lexend Deca"/>
              <a:buNone/>
              <a:defRPr sz="2000">
                <a:solidFill>
                  <a:schemeClr val="lt1"/>
                </a:solidFill>
                <a:highlight>
                  <a:schemeClr val="lt2"/>
                </a:highlight>
                <a:latin typeface="Lexend Deca"/>
                <a:ea typeface="Lexend Deca"/>
                <a:cs typeface="Lexend Deca"/>
                <a:sym typeface="Lexend Deca"/>
              </a:defRPr>
            </a:lvl8pPr>
            <a:lvl9pPr lvl="8" rtl="0" algn="ctr">
              <a:spcBef>
                <a:spcPts val="0"/>
              </a:spcBef>
              <a:spcAft>
                <a:spcPts val="0"/>
              </a:spcAft>
              <a:buClr>
                <a:schemeClr val="lt1"/>
              </a:buClr>
              <a:buSzPts val="2000"/>
              <a:buFont typeface="Lexend Deca"/>
              <a:buNone/>
              <a:defRPr sz="2000">
                <a:solidFill>
                  <a:schemeClr val="lt1"/>
                </a:solidFill>
                <a:highlight>
                  <a:schemeClr val="lt2"/>
                </a:highlight>
                <a:latin typeface="Lexend Deca"/>
                <a:ea typeface="Lexend Deca"/>
                <a:cs typeface="Lexend Deca"/>
                <a:sym typeface="Lexend Deca"/>
              </a:defRPr>
            </a:lvl9pPr>
          </a:lstStyle>
          <a:p/>
        </p:txBody>
      </p:sp>
      <p:sp>
        <p:nvSpPr>
          <p:cNvPr id="236" name="Google Shape;236;p14"/>
          <p:cNvSpPr txBox="1"/>
          <p:nvPr>
            <p:ph idx="2" type="subTitle"/>
          </p:nvPr>
        </p:nvSpPr>
        <p:spPr>
          <a:xfrm>
            <a:off x="1401600" y="1580763"/>
            <a:ext cx="6340800" cy="165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7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37" name="Google Shape;237;p14"/>
          <p:cNvSpPr/>
          <p:nvPr/>
        </p:nvSpPr>
        <p:spPr>
          <a:xfrm>
            <a:off x="4131738" y="27340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
    <p:spTree>
      <p:nvGrpSpPr>
        <p:cNvPr id="238" name="Shape 238"/>
        <p:cNvGrpSpPr/>
        <p:nvPr/>
      </p:nvGrpSpPr>
      <p:grpSpPr>
        <a:xfrm>
          <a:off x="0" y="0"/>
          <a:ext cx="0" cy="0"/>
          <a:chOff x="0" y="0"/>
          <a:chExt cx="0" cy="0"/>
        </a:xfrm>
      </p:grpSpPr>
      <p:sp>
        <p:nvSpPr>
          <p:cNvPr id="239" name="Google Shape;239;p15"/>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241" name="Google Shape;241;p15"/>
          <p:cNvGrpSpPr/>
          <p:nvPr/>
        </p:nvGrpSpPr>
        <p:grpSpPr>
          <a:xfrm>
            <a:off x="7165450" y="450975"/>
            <a:ext cx="1173375" cy="88200"/>
            <a:chOff x="822825" y="450975"/>
            <a:chExt cx="1173375" cy="88200"/>
          </a:xfrm>
        </p:grpSpPr>
        <p:sp>
          <p:nvSpPr>
            <p:cNvPr id="242" name="Google Shape;242;p15"/>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5"/>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5"/>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 name="Google Shape;246;p15"/>
          <p:cNvGrpSpPr/>
          <p:nvPr/>
        </p:nvGrpSpPr>
        <p:grpSpPr>
          <a:xfrm flipH="1">
            <a:off x="822825" y="4603500"/>
            <a:ext cx="1173375" cy="88200"/>
            <a:chOff x="822825" y="450975"/>
            <a:chExt cx="1173375" cy="88200"/>
          </a:xfrm>
        </p:grpSpPr>
        <p:sp>
          <p:nvSpPr>
            <p:cNvPr id="247" name="Google Shape;247;p15"/>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5"/>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highlight>
                  <a:schemeClr val="accent2"/>
                </a:highlight>
              </a:defRPr>
            </a:lvl1pPr>
            <a:lvl2pPr lvl="1" rtl="0">
              <a:spcBef>
                <a:spcPts val="0"/>
              </a:spcBef>
              <a:spcAft>
                <a:spcPts val="0"/>
              </a:spcAft>
              <a:buSzPts val="3000"/>
              <a:buNone/>
              <a:defRPr>
                <a:highlight>
                  <a:schemeClr val="accent2"/>
                </a:highlight>
              </a:defRPr>
            </a:lvl2pPr>
            <a:lvl3pPr lvl="2" rtl="0">
              <a:spcBef>
                <a:spcPts val="0"/>
              </a:spcBef>
              <a:spcAft>
                <a:spcPts val="0"/>
              </a:spcAft>
              <a:buSzPts val="3000"/>
              <a:buNone/>
              <a:defRPr>
                <a:highlight>
                  <a:schemeClr val="accent2"/>
                </a:highlight>
              </a:defRPr>
            </a:lvl3pPr>
            <a:lvl4pPr lvl="3" rtl="0">
              <a:spcBef>
                <a:spcPts val="0"/>
              </a:spcBef>
              <a:spcAft>
                <a:spcPts val="0"/>
              </a:spcAft>
              <a:buSzPts val="3000"/>
              <a:buNone/>
              <a:defRPr>
                <a:highlight>
                  <a:schemeClr val="accent2"/>
                </a:highlight>
              </a:defRPr>
            </a:lvl4pPr>
            <a:lvl5pPr lvl="4" rtl="0">
              <a:spcBef>
                <a:spcPts val="0"/>
              </a:spcBef>
              <a:spcAft>
                <a:spcPts val="0"/>
              </a:spcAft>
              <a:buSzPts val="3000"/>
              <a:buNone/>
              <a:defRPr>
                <a:highlight>
                  <a:schemeClr val="accent2"/>
                </a:highlight>
              </a:defRPr>
            </a:lvl5pPr>
            <a:lvl6pPr lvl="5" rtl="0">
              <a:spcBef>
                <a:spcPts val="0"/>
              </a:spcBef>
              <a:spcAft>
                <a:spcPts val="0"/>
              </a:spcAft>
              <a:buSzPts val="3000"/>
              <a:buNone/>
              <a:defRPr>
                <a:highlight>
                  <a:schemeClr val="accent2"/>
                </a:highlight>
              </a:defRPr>
            </a:lvl6pPr>
            <a:lvl7pPr lvl="6" rtl="0">
              <a:spcBef>
                <a:spcPts val="0"/>
              </a:spcBef>
              <a:spcAft>
                <a:spcPts val="0"/>
              </a:spcAft>
              <a:buSzPts val="3000"/>
              <a:buNone/>
              <a:defRPr>
                <a:highlight>
                  <a:schemeClr val="accent2"/>
                </a:highlight>
              </a:defRPr>
            </a:lvl7pPr>
            <a:lvl8pPr lvl="7" rtl="0">
              <a:spcBef>
                <a:spcPts val="0"/>
              </a:spcBef>
              <a:spcAft>
                <a:spcPts val="0"/>
              </a:spcAft>
              <a:buSzPts val="3000"/>
              <a:buNone/>
              <a:defRPr>
                <a:highlight>
                  <a:schemeClr val="accent2"/>
                </a:highlight>
              </a:defRPr>
            </a:lvl8pPr>
            <a:lvl9pPr lvl="8" rtl="0">
              <a:spcBef>
                <a:spcPts val="0"/>
              </a:spcBef>
              <a:spcAft>
                <a:spcPts val="0"/>
              </a:spcAft>
              <a:buSzPts val="3000"/>
              <a:buNone/>
              <a:defRPr>
                <a:highlight>
                  <a:schemeClr val="accent2"/>
                </a:highlight>
              </a:defRPr>
            </a:lvl9pPr>
          </a:lstStyle>
          <a:p/>
        </p:txBody>
      </p:sp>
      <p:sp>
        <p:nvSpPr>
          <p:cNvPr id="252" name="Google Shape;252;p15"/>
          <p:cNvSpPr txBox="1"/>
          <p:nvPr>
            <p:ph idx="1" type="subTitle"/>
          </p:nvPr>
        </p:nvSpPr>
        <p:spPr>
          <a:xfrm>
            <a:off x="720000" y="3638125"/>
            <a:ext cx="2472600" cy="675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None/>
              <a:defRPr/>
            </a:lvl1pPr>
            <a:lvl2pPr lvl="1" rtl="0" algn="r">
              <a:spcBef>
                <a:spcPts val="0"/>
              </a:spcBef>
              <a:spcAft>
                <a:spcPts val="0"/>
              </a:spcAft>
              <a:buSzPts val="1600"/>
              <a:buNone/>
              <a:defRPr/>
            </a:lvl2pPr>
            <a:lvl3pPr lvl="2" rtl="0" algn="r">
              <a:spcBef>
                <a:spcPts val="0"/>
              </a:spcBef>
              <a:spcAft>
                <a:spcPts val="0"/>
              </a:spcAft>
              <a:buSzPts val="1600"/>
              <a:buNone/>
              <a:defRPr/>
            </a:lvl3pPr>
            <a:lvl4pPr lvl="3" rtl="0" algn="r">
              <a:spcBef>
                <a:spcPts val="0"/>
              </a:spcBef>
              <a:spcAft>
                <a:spcPts val="0"/>
              </a:spcAft>
              <a:buSzPts val="1600"/>
              <a:buNone/>
              <a:defRPr/>
            </a:lvl4pPr>
            <a:lvl5pPr lvl="4" rtl="0" algn="r">
              <a:spcBef>
                <a:spcPts val="0"/>
              </a:spcBef>
              <a:spcAft>
                <a:spcPts val="0"/>
              </a:spcAft>
              <a:buSzPts val="1600"/>
              <a:buNone/>
              <a:defRPr/>
            </a:lvl5pPr>
            <a:lvl6pPr lvl="5" rtl="0" algn="r">
              <a:spcBef>
                <a:spcPts val="0"/>
              </a:spcBef>
              <a:spcAft>
                <a:spcPts val="0"/>
              </a:spcAft>
              <a:buSzPts val="1600"/>
              <a:buNone/>
              <a:defRPr/>
            </a:lvl6pPr>
            <a:lvl7pPr lvl="6" rtl="0" algn="r">
              <a:spcBef>
                <a:spcPts val="0"/>
              </a:spcBef>
              <a:spcAft>
                <a:spcPts val="0"/>
              </a:spcAft>
              <a:buSzPts val="1600"/>
              <a:buNone/>
              <a:defRPr/>
            </a:lvl7pPr>
            <a:lvl8pPr lvl="7" rtl="0" algn="r">
              <a:spcBef>
                <a:spcPts val="0"/>
              </a:spcBef>
              <a:spcAft>
                <a:spcPts val="0"/>
              </a:spcAft>
              <a:buSzPts val="1600"/>
              <a:buNone/>
              <a:defRPr/>
            </a:lvl8pPr>
            <a:lvl9pPr lvl="8" rtl="0" algn="r">
              <a:spcBef>
                <a:spcPts val="0"/>
              </a:spcBef>
              <a:spcAft>
                <a:spcPts val="0"/>
              </a:spcAft>
              <a:buSzPts val="1600"/>
              <a:buNone/>
              <a:defRPr/>
            </a:lvl9pPr>
          </a:lstStyle>
          <a:p/>
        </p:txBody>
      </p:sp>
      <p:sp>
        <p:nvSpPr>
          <p:cNvPr id="253" name="Google Shape;253;p15"/>
          <p:cNvSpPr txBox="1"/>
          <p:nvPr>
            <p:ph idx="2" type="subTitle"/>
          </p:nvPr>
        </p:nvSpPr>
        <p:spPr>
          <a:xfrm>
            <a:off x="720000" y="3198025"/>
            <a:ext cx="2472600" cy="440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
        <p:nvSpPr>
          <p:cNvPr id="254" name="Google Shape;254;p15"/>
          <p:cNvSpPr txBox="1"/>
          <p:nvPr>
            <p:ph idx="3" type="subTitle"/>
          </p:nvPr>
        </p:nvSpPr>
        <p:spPr>
          <a:xfrm>
            <a:off x="5951400" y="3638125"/>
            <a:ext cx="2472600" cy="6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55" name="Google Shape;255;p15"/>
          <p:cNvSpPr txBox="1"/>
          <p:nvPr>
            <p:ph idx="4" type="subTitle"/>
          </p:nvPr>
        </p:nvSpPr>
        <p:spPr>
          <a:xfrm>
            <a:off x="5951400" y="3198025"/>
            <a:ext cx="2472600" cy="440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
        <p:nvSpPr>
          <p:cNvPr id="256" name="Google Shape;256;p15"/>
          <p:cNvSpPr txBox="1"/>
          <p:nvPr>
            <p:ph idx="5" type="subTitle"/>
          </p:nvPr>
        </p:nvSpPr>
        <p:spPr>
          <a:xfrm>
            <a:off x="720000" y="2196150"/>
            <a:ext cx="2472600" cy="675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None/>
              <a:defRPr/>
            </a:lvl1pPr>
            <a:lvl2pPr lvl="1" rtl="0" algn="r">
              <a:spcBef>
                <a:spcPts val="0"/>
              </a:spcBef>
              <a:spcAft>
                <a:spcPts val="0"/>
              </a:spcAft>
              <a:buSzPts val="1600"/>
              <a:buNone/>
              <a:defRPr/>
            </a:lvl2pPr>
            <a:lvl3pPr lvl="2" rtl="0" algn="r">
              <a:spcBef>
                <a:spcPts val="0"/>
              </a:spcBef>
              <a:spcAft>
                <a:spcPts val="0"/>
              </a:spcAft>
              <a:buSzPts val="1600"/>
              <a:buNone/>
              <a:defRPr/>
            </a:lvl3pPr>
            <a:lvl4pPr lvl="3" rtl="0" algn="r">
              <a:spcBef>
                <a:spcPts val="0"/>
              </a:spcBef>
              <a:spcAft>
                <a:spcPts val="0"/>
              </a:spcAft>
              <a:buSzPts val="1600"/>
              <a:buNone/>
              <a:defRPr/>
            </a:lvl4pPr>
            <a:lvl5pPr lvl="4" rtl="0" algn="r">
              <a:spcBef>
                <a:spcPts val="0"/>
              </a:spcBef>
              <a:spcAft>
                <a:spcPts val="0"/>
              </a:spcAft>
              <a:buSzPts val="1600"/>
              <a:buNone/>
              <a:defRPr/>
            </a:lvl5pPr>
            <a:lvl6pPr lvl="5" rtl="0" algn="r">
              <a:spcBef>
                <a:spcPts val="0"/>
              </a:spcBef>
              <a:spcAft>
                <a:spcPts val="0"/>
              </a:spcAft>
              <a:buSzPts val="1600"/>
              <a:buNone/>
              <a:defRPr/>
            </a:lvl6pPr>
            <a:lvl7pPr lvl="6" rtl="0" algn="r">
              <a:spcBef>
                <a:spcPts val="0"/>
              </a:spcBef>
              <a:spcAft>
                <a:spcPts val="0"/>
              </a:spcAft>
              <a:buSzPts val="1600"/>
              <a:buNone/>
              <a:defRPr/>
            </a:lvl7pPr>
            <a:lvl8pPr lvl="7" rtl="0" algn="r">
              <a:spcBef>
                <a:spcPts val="0"/>
              </a:spcBef>
              <a:spcAft>
                <a:spcPts val="0"/>
              </a:spcAft>
              <a:buSzPts val="1600"/>
              <a:buNone/>
              <a:defRPr/>
            </a:lvl8pPr>
            <a:lvl9pPr lvl="8" rtl="0" algn="r">
              <a:spcBef>
                <a:spcPts val="0"/>
              </a:spcBef>
              <a:spcAft>
                <a:spcPts val="0"/>
              </a:spcAft>
              <a:buSzPts val="1600"/>
              <a:buNone/>
              <a:defRPr/>
            </a:lvl9pPr>
          </a:lstStyle>
          <a:p/>
        </p:txBody>
      </p:sp>
      <p:sp>
        <p:nvSpPr>
          <p:cNvPr id="257" name="Google Shape;257;p15"/>
          <p:cNvSpPr txBox="1"/>
          <p:nvPr>
            <p:ph idx="6" type="subTitle"/>
          </p:nvPr>
        </p:nvSpPr>
        <p:spPr>
          <a:xfrm>
            <a:off x="720000" y="1756050"/>
            <a:ext cx="2472600" cy="440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lgn="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
        <p:nvSpPr>
          <p:cNvPr id="258" name="Google Shape;258;p15"/>
          <p:cNvSpPr txBox="1"/>
          <p:nvPr>
            <p:ph idx="7" type="subTitle"/>
          </p:nvPr>
        </p:nvSpPr>
        <p:spPr>
          <a:xfrm>
            <a:off x="5951400" y="2196150"/>
            <a:ext cx="2472600" cy="6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59" name="Google Shape;259;p15"/>
          <p:cNvSpPr txBox="1"/>
          <p:nvPr>
            <p:ph idx="8" type="subTitle"/>
          </p:nvPr>
        </p:nvSpPr>
        <p:spPr>
          <a:xfrm>
            <a:off x="5951400" y="1756050"/>
            <a:ext cx="2472600" cy="440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2">
    <p:spTree>
      <p:nvGrpSpPr>
        <p:cNvPr id="260" name="Shape 260"/>
        <p:cNvGrpSpPr/>
        <p:nvPr/>
      </p:nvGrpSpPr>
      <p:grpSpPr>
        <a:xfrm>
          <a:off x="0" y="0"/>
          <a:ext cx="0" cy="0"/>
          <a:chOff x="0" y="0"/>
          <a:chExt cx="0" cy="0"/>
        </a:xfrm>
      </p:grpSpPr>
      <p:sp>
        <p:nvSpPr>
          <p:cNvPr id="261" name="Google Shape;261;p16"/>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6"/>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263" name="Google Shape;263;p16"/>
          <p:cNvGrpSpPr/>
          <p:nvPr/>
        </p:nvGrpSpPr>
        <p:grpSpPr>
          <a:xfrm>
            <a:off x="7165450" y="450975"/>
            <a:ext cx="1173375" cy="88200"/>
            <a:chOff x="822825" y="450975"/>
            <a:chExt cx="1173375" cy="88200"/>
          </a:xfrm>
        </p:grpSpPr>
        <p:sp>
          <p:nvSpPr>
            <p:cNvPr id="264" name="Google Shape;264;p16"/>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6"/>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6"/>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6"/>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 name="Google Shape;268;p16"/>
          <p:cNvGrpSpPr/>
          <p:nvPr/>
        </p:nvGrpSpPr>
        <p:grpSpPr>
          <a:xfrm flipH="1">
            <a:off x="822825" y="4603500"/>
            <a:ext cx="1173375" cy="88200"/>
            <a:chOff x="822825" y="450975"/>
            <a:chExt cx="1173375" cy="88200"/>
          </a:xfrm>
        </p:grpSpPr>
        <p:sp>
          <p:nvSpPr>
            <p:cNvPr id="269" name="Google Shape;269;p16"/>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6"/>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6"/>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6"/>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highlight>
                  <a:schemeClr val="lt2"/>
                </a:highligh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4" name="Google Shape;274;p16"/>
          <p:cNvSpPr txBox="1"/>
          <p:nvPr>
            <p:ph idx="1" type="subTitle"/>
          </p:nvPr>
        </p:nvSpPr>
        <p:spPr>
          <a:xfrm>
            <a:off x="720000" y="3888150"/>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75" name="Google Shape;275;p16"/>
          <p:cNvSpPr txBox="1"/>
          <p:nvPr>
            <p:ph idx="2" type="subTitle"/>
          </p:nvPr>
        </p:nvSpPr>
        <p:spPr>
          <a:xfrm>
            <a:off x="720000" y="3600450"/>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276" name="Google Shape;276;p16"/>
          <p:cNvSpPr txBox="1"/>
          <p:nvPr>
            <p:ph idx="3" type="subTitle"/>
          </p:nvPr>
        </p:nvSpPr>
        <p:spPr>
          <a:xfrm>
            <a:off x="3420300" y="3888150"/>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77" name="Google Shape;277;p16"/>
          <p:cNvSpPr txBox="1"/>
          <p:nvPr>
            <p:ph idx="4" type="subTitle"/>
          </p:nvPr>
        </p:nvSpPr>
        <p:spPr>
          <a:xfrm>
            <a:off x="3420300" y="3600450"/>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278" name="Google Shape;278;p16"/>
          <p:cNvSpPr txBox="1"/>
          <p:nvPr>
            <p:ph idx="5" type="subTitle"/>
          </p:nvPr>
        </p:nvSpPr>
        <p:spPr>
          <a:xfrm>
            <a:off x="6120600" y="3888150"/>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79" name="Google Shape;279;p16"/>
          <p:cNvSpPr txBox="1"/>
          <p:nvPr>
            <p:ph idx="6" type="subTitle"/>
          </p:nvPr>
        </p:nvSpPr>
        <p:spPr>
          <a:xfrm>
            <a:off x="6120600" y="3600450"/>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280" name="Google Shape;280;p16"/>
          <p:cNvSpPr txBox="1"/>
          <p:nvPr>
            <p:ph idx="7" type="subTitle"/>
          </p:nvPr>
        </p:nvSpPr>
        <p:spPr>
          <a:xfrm>
            <a:off x="720000" y="2113525"/>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81" name="Google Shape;281;p16"/>
          <p:cNvSpPr txBox="1"/>
          <p:nvPr>
            <p:ph idx="8" type="subTitle"/>
          </p:nvPr>
        </p:nvSpPr>
        <p:spPr>
          <a:xfrm>
            <a:off x="720000" y="1825825"/>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282" name="Google Shape;282;p16"/>
          <p:cNvSpPr txBox="1"/>
          <p:nvPr>
            <p:ph idx="9" type="subTitle"/>
          </p:nvPr>
        </p:nvSpPr>
        <p:spPr>
          <a:xfrm>
            <a:off x="3420300" y="2113525"/>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83" name="Google Shape;283;p16"/>
          <p:cNvSpPr txBox="1"/>
          <p:nvPr>
            <p:ph idx="13" type="subTitle"/>
          </p:nvPr>
        </p:nvSpPr>
        <p:spPr>
          <a:xfrm>
            <a:off x="3420300" y="1825825"/>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284" name="Google Shape;284;p16"/>
          <p:cNvSpPr txBox="1"/>
          <p:nvPr>
            <p:ph idx="14" type="subTitle"/>
          </p:nvPr>
        </p:nvSpPr>
        <p:spPr>
          <a:xfrm>
            <a:off x="6120600" y="2113525"/>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85" name="Google Shape;285;p16"/>
          <p:cNvSpPr txBox="1"/>
          <p:nvPr>
            <p:ph idx="15" type="subTitle"/>
          </p:nvPr>
        </p:nvSpPr>
        <p:spPr>
          <a:xfrm>
            <a:off x="6120600" y="1825825"/>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TITLE_AND_TWO_COLUMNS_2_1">
    <p:spTree>
      <p:nvGrpSpPr>
        <p:cNvPr id="286" name="Shape 286"/>
        <p:cNvGrpSpPr/>
        <p:nvPr/>
      </p:nvGrpSpPr>
      <p:grpSpPr>
        <a:xfrm>
          <a:off x="0" y="0"/>
          <a:ext cx="0" cy="0"/>
          <a:chOff x="0" y="0"/>
          <a:chExt cx="0" cy="0"/>
        </a:xfrm>
      </p:grpSpPr>
      <p:sp>
        <p:nvSpPr>
          <p:cNvPr id="287" name="Google Shape;287;p17"/>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7"/>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289" name="Google Shape;289;p17"/>
          <p:cNvGrpSpPr/>
          <p:nvPr/>
        </p:nvGrpSpPr>
        <p:grpSpPr>
          <a:xfrm>
            <a:off x="7165450" y="450975"/>
            <a:ext cx="1173375" cy="88200"/>
            <a:chOff x="822825" y="450975"/>
            <a:chExt cx="1173375" cy="88200"/>
          </a:xfrm>
        </p:grpSpPr>
        <p:sp>
          <p:nvSpPr>
            <p:cNvPr id="290" name="Google Shape;290;p17"/>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7"/>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7"/>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7"/>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17"/>
          <p:cNvGrpSpPr/>
          <p:nvPr/>
        </p:nvGrpSpPr>
        <p:grpSpPr>
          <a:xfrm flipH="1">
            <a:off x="822825" y="4603500"/>
            <a:ext cx="1173375" cy="88200"/>
            <a:chOff x="822825" y="450975"/>
            <a:chExt cx="1173375" cy="88200"/>
          </a:xfrm>
        </p:grpSpPr>
        <p:sp>
          <p:nvSpPr>
            <p:cNvPr id="295" name="Google Shape;295;p17"/>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7"/>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7"/>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7"/>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 name="Google Shape;299;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highlight>
                  <a:schemeClr val="accent2"/>
                </a:highligh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0" name="Google Shape;300;p17"/>
          <p:cNvSpPr txBox="1"/>
          <p:nvPr>
            <p:ph idx="1" type="subTitle"/>
          </p:nvPr>
        </p:nvSpPr>
        <p:spPr>
          <a:xfrm>
            <a:off x="720000" y="3659550"/>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301" name="Google Shape;301;p17"/>
          <p:cNvSpPr txBox="1"/>
          <p:nvPr>
            <p:ph idx="2" type="subTitle"/>
          </p:nvPr>
        </p:nvSpPr>
        <p:spPr>
          <a:xfrm>
            <a:off x="720000" y="3219450"/>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
        <p:nvSpPr>
          <p:cNvPr id="302" name="Google Shape;302;p17"/>
          <p:cNvSpPr txBox="1"/>
          <p:nvPr>
            <p:ph idx="3" type="subTitle"/>
          </p:nvPr>
        </p:nvSpPr>
        <p:spPr>
          <a:xfrm>
            <a:off x="3420300" y="3659550"/>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303" name="Google Shape;303;p17"/>
          <p:cNvSpPr txBox="1"/>
          <p:nvPr>
            <p:ph idx="4" type="subTitle"/>
          </p:nvPr>
        </p:nvSpPr>
        <p:spPr>
          <a:xfrm>
            <a:off x="3420300" y="3219450"/>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
        <p:nvSpPr>
          <p:cNvPr id="304" name="Google Shape;304;p17"/>
          <p:cNvSpPr txBox="1"/>
          <p:nvPr>
            <p:ph idx="5" type="subTitle"/>
          </p:nvPr>
        </p:nvSpPr>
        <p:spPr>
          <a:xfrm>
            <a:off x="6120600" y="3659550"/>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305" name="Google Shape;305;p17"/>
          <p:cNvSpPr txBox="1"/>
          <p:nvPr>
            <p:ph idx="6" type="subTitle"/>
          </p:nvPr>
        </p:nvSpPr>
        <p:spPr>
          <a:xfrm>
            <a:off x="6120600" y="3219450"/>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
        <p:nvSpPr>
          <p:cNvPr id="306" name="Google Shape;306;p17"/>
          <p:cNvSpPr txBox="1"/>
          <p:nvPr>
            <p:ph hasCustomPrompt="1" idx="7" type="title"/>
          </p:nvPr>
        </p:nvSpPr>
        <p:spPr>
          <a:xfrm>
            <a:off x="720000" y="1587875"/>
            <a:ext cx="2303400" cy="106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07" name="Google Shape;307;p17"/>
          <p:cNvSpPr txBox="1"/>
          <p:nvPr>
            <p:ph hasCustomPrompt="1" idx="8" type="title"/>
          </p:nvPr>
        </p:nvSpPr>
        <p:spPr>
          <a:xfrm>
            <a:off x="3420300" y="1587875"/>
            <a:ext cx="2303400" cy="106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08" name="Google Shape;308;p17"/>
          <p:cNvSpPr txBox="1"/>
          <p:nvPr>
            <p:ph hasCustomPrompt="1" idx="9" type="title"/>
          </p:nvPr>
        </p:nvSpPr>
        <p:spPr>
          <a:xfrm>
            <a:off x="6120600" y="1587875"/>
            <a:ext cx="2303400" cy="106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2_1_1">
    <p:spTree>
      <p:nvGrpSpPr>
        <p:cNvPr id="309" name="Shape 309"/>
        <p:cNvGrpSpPr/>
        <p:nvPr/>
      </p:nvGrpSpPr>
      <p:grpSpPr>
        <a:xfrm>
          <a:off x="0" y="0"/>
          <a:ext cx="0" cy="0"/>
          <a:chOff x="0" y="0"/>
          <a:chExt cx="0" cy="0"/>
        </a:xfrm>
      </p:grpSpPr>
      <p:sp>
        <p:nvSpPr>
          <p:cNvPr id="310" name="Google Shape;310;p18"/>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8"/>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312" name="Google Shape;312;p18"/>
          <p:cNvGrpSpPr/>
          <p:nvPr/>
        </p:nvGrpSpPr>
        <p:grpSpPr>
          <a:xfrm>
            <a:off x="7165450" y="450975"/>
            <a:ext cx="1173375" cy="88200"/>
            <a:chOff x="822825" y="450975"/>
            <a:chExt cx="1173375" cy="88200"/>
          </a:xfrm>
        </p:grpSpPr>
        <p:sp>
          <p:nvSpPr>
            <p:cNvPr id="313" name="Google Shape;313;p18"/>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8"/>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8"/>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8"/>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18"/>
          <p:cNvGrpSpPr/>
          <p:nvPr/>
        </p:nvGrpSpPr>
        <p:grpSpPr>
          <a:xfrm flipH="1">
            <a:off x="822825" y="4603500"/>
            <a:ext cx="1173375" cy="88200"/>
            <a:chOff x="822825" y="450975"/>
            <a:chExt cx="1173375" cy="88200"/>
          </a:xfrm>
        </p:grpSpPr>
        <p:sp>
          <p:nvSpPr>
            <p:cNvPr id="318" name="Google Shape;318;p18"/>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8"/>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8"/>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8"/>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highlight>
                  <a:schemeClr val="accent2"/>
                </a:highligh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3" name="Google Shape;323;p18"/>
          <p:cNvSpPr txBox="1"/>
          <p:nvPr>
            <p:ph idx="1" type="subTitle"/>
          </p:nvPr>
        </p:nvSpPr>
        <p:spPr>
          <a:xfrm>
            <a:off x="720000" y="3659550"/>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324" name="Google Shape;324;p18"/>
          <p:cNvSpPr txBox="1"/>
          <p:nvPr>
            <p:ph idx="2" type="subTitle"/>
          </p:nvPr>
        </p:nvSpPr>
        <p:spPr>
          <a:xfrm>
            <a:off x="720000" y="3219450"/>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
        <p:nvSpPr>
          <p:cNvPr id="325" name="Google Shape;325;p18"/>
          <p:cNvSpPr txBox="1"/>
          <p:nvPr>
            <p:ph idx="3" type="subTitle"/>
          </p:nvPr>
        </p:nvSpPr>
        <p:spPr>
          <a:xfrm>
            <a:off x="3420300" y="3659550"/>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326" name="Google Shape;326;p18"/>
          <p:cNvSpPr txBox="1"/>
          <p:nvPr>
            <p:ph idx="4" type="subTitle"/>
          </p:nvPr>
        </p:nvSpPr>
        <p:spPr>
          <a:xfrm>
            <a:off x="3420300" y="3219450"/>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
        <p:nvSpPr>
          <p:cNvPr id="327" name="Google Shape;327;p18"/>
          <p:cNvSpPr txBox="1"/>
          <p:nvPr>
            <p:ph idx="5" type="subTitle"/>
          </p:nvPr>
        </p:nvSpPr>
        <p:spPr>
          <a:xfrm>
            <a:off x="6120600" y="3659550"/>
            <a:ext cx="2303400" cy="6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328" name="Google Shape;328;p18"/>
          <p:cNvSpPr txBox="1"/>
          <p:nvPr>
            <p:ph idx="6" type="subTitle"/>
          </p:nvPr>
        </p:nvSpPr>
        <p:spPr>
          <a:xfrm>
            <a:off x="6120600" y="3219450"/>
            <a:ext cx="23034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l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2pPr>
            <a:lvl3pPr lvl="2"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3pPr>
            <a:lvl4pPr lvl="3"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4pPr>
            <a:lvl5pPr lvl="4"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5pPr>
            <a:lvl6pPr lvl="5"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6pPr>
            <a:lvl7pPr lvl="6"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7pPr>
            <a:lvl8pPr lvl="7"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8pPr>
            <a:lvl9pPr lvl="8" rtl="0" algn="ctr">
              <a:spcBef>
                <a:spcPts val="0"/>
              </a:spcBef>
              <a:spcAft>
                <a:spcPts val="0"/>
              </a:spcAft>
              <a:buSzPts val="2000"/>
              <a:buFont typeface="Lexend Deca"/>
              <a:buNone/>
              <a:defRPr b="1" sz="2000">
                <a:highlight>
                  <a:schemeClr val="lt2"/>
                </a:highlight>
                <a:latin typeface="Lexend Deca"/>
                <a:ea typeface="Lexend Deca"/>
                <a:cs typeface="Lexend Deca"/>
                <a:sym typeface="Lexend Deca"/>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AND_TWO_COLUMNS_2_2">
    <p:spTree>
      <p:nvGrpSpPr>
        <p:cNvPr id="329" name="Shape 329"/>
        <p:cNvGrpSpPr/>
        <p:nvPr/>
      </p:nvGrpSpPr>
      <p:grpSpPr>
        <a:xfrm>
          <a:off x="0" y="0"/>
          <a:ext cx="0" cy="0"/>
          <a:chOff x="0" y="0"/>
          <a:chExt cx="0" cy="0"/>
        </a:xfrm>
      </p:grpSpPr>
      <p:sp>
        <p:nvSpPr>
          <p:cNvPr id="330" name="Google Shape;330;p19"/>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332" name="Google Shape;332;p19"/>
          <p:cNvGrpSpPr/>
          <p:nvPr/>
        </p:nvGrpSpPr>
        <p:grpSpPr>
          <a:xfrm>
            <a:off x="7165450" y="450975"/>
            <a:ext cx="1173375" cy="88200"/>
            <a:chOff x="822825" y="450975"/>
            <a:chExt cx="1173375" cy="88200"/>
          </a:xfrm>
        </p:grpSpPr>
        <p:sp>
          <p:nvSpPr>
            <p:cNvPr id="333" name="Google Shape;333;p19"/>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19"/>
          <p:cNvGrpSpPr/>
          <p:nvPr/>
        </p:nvGrpSpPr>
        <p:grpSpPr>
          <a:xfrm flipH="1">
            <a:off x="822825" y="4603500"/>
            <a:ext cx="1173375" cy="88200"/>
            <a:chOff x="822825" y="450975"/>
            <a:chExt cx="1173375" cy="88200"/>
          </a:xfrm>
        </p:grpSpPr>
        <p:sp>
          <p:nvSpPr>
            <p:cNvPr id="338" name="Google Shape;338;p19"/>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highlight>
                  <a:schemeClr val="lt2"/>
                </a:highligh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TWO_COLUMNS_2_2_1">
    <p:spTree>
      <p:nvGrpSpPr>
        <p:cNvPr id="343" name="Shape 343"/>
        <p:cNvGrpSpPr/>
        <p:nvPr/>
      </p:nvGrpSpPr>
      <p:grpSpPr>
        <a:xfrm>
          <a:off x="0" y="0"/>
          <a:ext cx="0" cy="0"/>
          <a:chOff x="0" y="0"/>
          <a:chExt cx="0" cy="0"/>
        </a:xfrm>
      </p:grpSpPr>
      <p:sp>
        <p:nvSpPr>
          <p:cNvPr id="344" name="Google Shape;344;p20"/>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0"/>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346" name="Google Shape;346;p20"/>
          <p:cNvGrpSpPr/>
          <p:nvPr/>
        </p:nvGrpSpPr>
        <p:grpSpPr>
          <a:xfrm>
            <a:off x="7165450" y="450975"/>
            <a:ext cx="1173375" cy="88200"/>
            <a:chOff x="822825" y="450975"/>
            <a:chExt cx="1173375" cy="88200"/>
          </a:xfrm>
        </p:grpSpPr>
        <p:sp>
          <p:nvSpPr>
            <p:cNvPr id="347" name="Google Shape;347;p20"/>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0"/>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0"/>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0"/>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20"/>
          <p:cNvGrpSpPr/>
          <p:nvPr/>
        </p:nvGrpSpPr>
        <p:grpSpPr>
          <a:xfrm flipH="1">
            <a:off x="822825" y="4603500"/>
            <a:ext cx="1173375" cy="88200"/>
            <a:chOff x="822825" y="450975"/>
            <a:chExt cx="1173375" cy="88200"/>
          </a:xfrm>
        </p:grpSpPr>
        <p:sp>
          <p:nvSpPr>
            <p:cNvPr id="352" name="Google Shape;352;p20"/>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0"/>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0"/>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0"/>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 name="Google Shape;356;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highlight>
                  <a:schemeClr val="lt2"/>
                </a:highligh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7" name="Google Shape;357;p20"/>
          <p:cNvSpPr txBox="1"/>
          <p:nvPr>
            <p:ph idx="1" type="subTitle"/>
          </p:nvPr>
        </p:nvSpPr>
        <p:spPr>
          <a:xfrm>
            <a:off x="4925400" y="2321963"/>
            <a:ext cx="3347400" cy="11778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3"/>
          <p:cNvSpPr/>
          <p:nvPr/>
        </p:nvSpPr>
        <p:spPr>
          <a:xfrm>
            <a:off x="-9200" y="0"/>
            <a:ext cx="9153300" cy="2958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631962" y="-4036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27" name="Google Shape;27;p3"/>
          <p:cNvGrpSpPr/>
          <p:nvPr/>
        </p:nvGrpSpPr>
        <p:grpSpPr>
          <a:xfrm>
            <a:off x="7165450" y="450975"/>
            <a:ext cx="1173375" cy="88200"/>
            <a:chOff x="822825" y="450975"/>
            <a:chExt cx="1173375" cy="88200"/>
          </a:xfrm>
        </p:grpSpPr>
        <p:sp>
          <p:nvSpPr>
            <p:cNvPr id="28" name="Google Shape;28;p3"/>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 name="Google Shape;32;p3"/>
          <p:cNvGrpSpPr/>
          <p:nvPr/>
        </p:nvGrpSpPr>
        <p:grpSpPr>
          <a:xfrm flipH="1">
            <a:off x="7165450" y="4603500"/>
            <a:ext cx="1173375" cy="88200"/>
            <a:chOff x="822825" y="450975"/>
            <a:chExt cx="1173375" cy="88200"/>
          </a:xfrm>
        </p:grpSpPr>
        <p:sp>
          <p:nvSpPr>
            <p:cNvPr id="33" name="Google Shape;33;p3"/>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4627500" y="2605086"/>
            <a:ext cx="3796500" cy="7335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3600">
                <a:solidFill>
                  <a:schemeClr val="lt1"/>
                </a:solidFill>
                <a:highlight>
                  <a:schemeClr val="accent2"/>
                </a:high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8" name="Google Shape;38;p3"/>
          <p:cNvSpPr txBox="1"/>
          <p:nvPr>
            <p:ph hasCustomPrompt="1" idx="2" type="title"/>
          </p:nvPr>
        </p:nvSpPr>
        <p:spPr>
          <a:xfrm>
            <a:off x="4675500" y="930400"/>
            <a:ext cx="3748500" cy="1829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9" name="Google Shape;39;p3"/>
          <p:cNvSpPr txBox="1"/>
          <p:nvPr>
            <p:ph idx="1" type="subTitle"/>
          </p:nvPr>
        </p:nvSpPr>
        <p:spPr>
          <a:xfrm>
            <a:off x="5766900" y="3338575"/>
            <a:ext cx="2657100" cy="7626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
    <p:spTree>
      <p:nvGrpSpPr>
        <p:cNvPr id="358" name="Shape 358"/>
        <p:cNvGrpSpPr/>
        <p:nvPr/>
      </p:nvGrpSpPr>
      <p:grpSpPr>
        <a:xfrm>
          <a:off x="0" y="0"/>
          <a:ext cx="0" cy="0"/>
          <a:chOff x="0" y="0"/>
          <a:chExt cx="0" cy="0"/>
        </a:xfrm>
      </p:grpSpPr>
      <p:sp>
        <p:nvSpPr>
          <p:cNvPr id="359" name="Google Shape;359;p21"/>
          <p:cNvSpPr/>
          <p:nvPr/>
        </p:nvSpPr>
        <p:spPr>
          <a:xfrm>
            <a:off x="-9200" y="2296025"/>
            <a:ext cx="9153300" cy="2847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1"/>
          <p:cNvSpPr/>
          <p:nvPr/>
        </p:nvSpPr>
        <p:spPr>
          <a:xfrm>
            <a:off x="2942225" y="30431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361" name="Google Shape;361;p21"/>
          <p:cNvGrpSpPr/>
          <p:nvPr/>
        </p:nvGrpSpPr>
        <p:grpSpPr>
          <a:xfrm>
            <a:off x="822825" y="450975"/>
            <a:ext cx="1173375" cy="88200"/>
            <a:chOff x="822825" y="450975"/>
            <a:chExt cx="1173375" cy="88200"/>
          </a:xfrm>
        </p:grpSpPr>
        <p:sp>
          <p:nvSpPr>
            <p:cNvPr id="362" name="Google Shape;362;p21"/>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1"/>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1"/>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1"/>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21"/>
          <p:cNvGrpSpPr/>
          <p:nvPr/>
        </p:nvGrpSpPr>
        <p:grpSpPr>
          <a:xfrm flipH="1">
            <a:off x="7147425" y="4603500"/>
            <a:ext cx="1173375" cy="88200"/>
            <a:chOff x="822825" y="450975"/>
            <a:chExt cx="1173375" cy="88200"/>
          </a:xfrm>
        </p:grpSpPr>
        <p:sp>
          <p:nvSpPr>
            <p:cNvPr id="367" name="Google Shape;367;p21"/>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1"/>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1"/>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1"/>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21"/>
          <p:cNvSpPr/>
          <p:nvPr/>
        </p:nvSpPr>
        <p:spPr>
          <a:xfrm>
            <a:off x="-507300" y="-7485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
        <p:nvSpPr>
          <p:cNvPr id="372" name="Google Shape;372;p21"/>
          <p:cNvSpPr txBox="1"/>
          <p:nvPr>
            <p:ph type="ctrTitle"/>
          </p:nvPr>
        </p:nvSpPr>
        <p:spPr>
          <a:xfrm>
            <a:off x="1387500" y="1012700"/>
            <a:ext cx="6369000" cy="112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73" name="Google Shape;373;p21"/>
          <p:cNvSpPr txBox="1"/>
          <p:nvPr>
            <p:ph idx="1" type="subTitle"/>
          </p:nvPr>
        </p:nvSpPr>
        <p:spPr>
          <a:xfrm>
            <a:off x="1387488" y="2070050"/>
            <a:ext cx="6369000" cy="46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000"/>
              <a:buFont typeface="Lexend Deca"/>
              <a:buNone/>
              <a:defRPr sz="2000">
                <a:solidFill>
                  <a:schemeClr val="lt1"/>
                </a:solidFill>
                <a:highlight>
                  <a:schemeClr val="accent2"/>
                </a:highlight>
                <a:latin typeface="Lexend Deca"/>
                <a:ea typeface="Lexend Deca"/>
                <a:cs typeface="Lexend Deca"/>
                <a:sym typeface="Lexend Deca"/>
              </a:defRPr>
            </a:lvl1pPr>
            <a:lvl2pPr lvl="1" rtl="0" algn="ctr">
              <a:lnSpc>
                <a:spcPct val="100000"/>
              </a:lnSpc>
              <a:spcBef>
                <a:spcPts val="0"/>
              </a:spcBef>
              <a:spcAft>
                <a:spcPts val="0"/>
              </a:spcAft>
              <a:buClr>
                <a:schemeClr val="lt1"/>
              </a:buClr>
              <a:buSzPts val="2000"/>
              <a:buFont typeface="Lexend Deca"/>
              <a:buNone/>
              <a:defRPr sz="2000">
                <a:solidFill>
                  <a:schemeClr val="lt1"/>
                </a:solidFill>
                <a:highlight>
                  <a:schemeClr val="accent2"/>
                </a:highlight>
                <a:latin typeface="Lexend Deca"/>
                <a:ea typeface="Lexend Deca"/>
                <a:cs typeface="Lexend Deca"/>
                <a:sym typeface="Lexend Deca"/>
              </a:defRPr>
            </a:lvl2pPr>
            <a:lvl3pPr lvl="2" rtl="0" algn="ctr">
              <a:lnSpc>
                <a:spcPct val="100000"/>
              </a:lnSpc>
              <a:spcBef>
                <a:spcPts val="0"/>
              </a:spcBef>
              <a:spcAft>
                <a:spcPts val="0"/>
              </a:spcAft>
              <a:buClr>
                <a:schemeClr val="lt1"/>
              </a:buClr>
              <a:buSzPts val="2000"/>
              <a:buFont typeface="Lexend Deca"/>
              <a:buNone/>
              <a:defRPr sz="2000">
                <a:solidFill>
                  <a:schemeClr val="lt1"/>
                </a:solidFill>
                <a:highlight>
                  <a:schemeClr val="accent2"/>
                </a:highlight>
                <a:latin typeface="Lexend Deca"/>
                <a:ea typeface="Lexend Deca"/>
                <a:cs typeface="Lexend Deca"/>
                <a:sym typeface="Lexend Deca"/>
              </a:defRPr>
            </a:lvl3pPr>
            <a:lvl4pPr lvl="3" rtl="0" algn="ctr">
              <a:lnSpc>
                <a:spcPct val="100000"/>
              </a:lnSpc>
              <a:spcBef>
                <a:spcPts val="0"/>
              </a:spcBef>
              <a:spcAft>
                <a:spcPts val="0"/>
              </a:spcAft>
              <a:buClr>
                <a:schemeClr val="lt1"/>
              </a:buClr>
              <a:buSzPts val="2000"/>
              <a:buFont typeface="Lexend Deca"/>
              <a:buNone/>
              <a:defRPr sz="2000">
                <a:solidFill>
                  <a:schemeClr val="lt1"/>
                </a:solidFill>
                <a:highlight>
                  <a:schemeClr val="accent2"/>
                </a:highlight>
                <a:latin typeface="Lexend Deca"/>
                <a:ea typeface="Lexend Deca"/>
                <a:cs typeface="Lexend Deca"/>
                <a:sym typeface="Lexend Deca"/>
              </a:defRPr>
            </a:lvl4pPr>
            <a:lvl5pPr lvl="4" rtl="0" algn="ctr">
              <a:lnSpc>
                <a:spcPct val="100000"/>
              </a:lnSpc>
              <a:spcBef>
                <a:spcPts val="0"/>
              </a:spcBef>
              <a:spcAft>
                <a:spcPts val="0"/>
              </a:spcAft>
              <a:buClr>
                <a:schemeClr val="lt1"/>
              </a:buClr>
              <a:buSzPts val="2000"/>
              <a:buFont typeface="Lexend Deca"/>
              <a:buNone/>
              <a:defRPr sz="2000">
                <a:solidFill>
                  <a:schemeClr val="lt1"/>
                </a:solidFill>
                <a:highlight>
                  <a:schemeClr val="accent2"/>
                </a:highlight>
                <a:latin typeface="Lexend Deca"/>
                <a:ea typeface="Lexend Deca"/>
                <a:cs typeface="Lexend Deca"/>
                <a:sym typeface="Lexend Deca"/>
              </a:defRPr>
            </a:lvl5pPr>
            <a:lvl6pPr lvl="5" rtl="0" algn="ctr">
              <a:lnSpc>
                <a:spcPct val="100000"/>
              </a:lnSpc>
              <a:spcBef>
                <a:spcPts val="0"/>
              </a:spcBef>
              <a:spcAft>
                <a:spcPts val="0"/>
              </a:spcAft>
              <a:buClr>
                <a:schemeClr val="lt1"/>
              </a:buClr>
              <a:buSzPts val="2000"/>
              <a:buFont typeface="Lexend Deca"/>
              <a:buNone/>
              <a:defRPr sz="2000">
                <a:solidFill>
                  <a:schemeClr val="lt1"/>
                </a:solidFill>
                <a:highlight>
                  <a:schemeClr val="accent2"/>
                </a:highlight>
                <a:latin typeface="Lexend Deca"/>
                <a:ea typeface="Lexend Deca"/>
                <a:cs typeface="Lexend Deca"/>
                <a:sym typeface="Lexend Deca"/>
              </a:defRPr>
            </a:lvl6pPr>
            <a:lvl7pPr lvl="6" rtl="0" algn="ctr">
              <a:lnSpc>
                <a:spcPct val="100000"/>
              </a:lnSpc>
              <a:spcBef>
                <a:spcPts val="0"/>
              </a:spcBef>
              <a:spcAft>
                <a:spcPts val="0"/>
              </a:spcAft>
              <a:buClr>
                <a:schemeClr val="lt1"/>
              </a:buClr>
              <a:buSzPts val="2000"/>
              <a:buFont typeface="Lexend Deca"/>
              <a:buNone/>
              <a:defRPr sz="2000">
                <a:solidFill>
                  <a:schemeClr val="lt1"/>
                </a:solidFill>
                <a:highlight>
                  <a:schemeClr val="accent2"/>
                </a:highlight>
                <a:latin typeface="Lexend Deca"/>
                <a:ea typeface="Lexend Deca"/>
                <a:cs typeface="Lexend Deca"/>
                <a:sym typeface="Lexend Deca"/>
              </a:defRPr>
            </a:lvl7pPr>
            <a:lvl8pPr lvl="7" rtl="0" algn="ctr">
              <a:lnSpc>
                <a:spcPct val="100000"/>
              </a:lnSpc>
              <a:spcBef>
                <a:spcPts val="0"/>
              </a:spcBef>
              <a:spcAft>
                <a:spcPts val="0"/>
              </a:spcAft>
              <a:buClr>
                <a:schemeClr val="lt1"/>
              </a:buClr>
              <a:buSzPts val="2000"/>
              <a:buFont typeface="Lexend Deca"/>
              <a:buNone/>
              <a:defRPr sz="2000">
                <a:solidFill>
                  <a:schemeClr val="lt1"/>
                </a:solidFill>
                <a:highlight>
                  <a:schemeClr val="accent2"/>
                </a:highlight>
                <a:latin typeface="Lexend Deca"/>
                <a:ea typeface="Lexend Deca"/>
                <a:cs typeface="Lexend Deca"/>
                <a:sym typeface="Lexend Deca"/>
              </a:defRPr>
            </a:lvl8pPr>
            <a:lvl9pPr lvl="8" rtl="0" algn="ctr">
              <a:lnSpc>
                <a:spcPct val="100000"/>
              </a:lnSpc>
              <a:spcBef>
                <a:spcPts val="0"/>
              </a:spcBef>
              <a:spcAft>
                <a:spcPts val="0"/>
              </a:spcAft>
              <a:buClr>
                <a:schemeClr val="lt1"/>
              </a:buClr>
              <a:buSzPts val="2000"/>
              <a:buFont typeface="Lexend Deca"/>
              <a:buNone/>
              <a:defRPr sz="2000">
                <a:solidFill>
                  <a:schemeClr val="lt1"/>
                </a:solidFill>
                <a:highlight>
                  <a:schemeClr val="accent2"/>
                </a:highlight>
                <a:latin typeface="Lexend Deca"/>
                <a:ea typeface="Lexend Deca"/>
                <a:cs typeface="Lexend Deca"/>
                <a:sym typeface="Lexend Deca"/>
              </a:defRPr>
            </a:lvl9pPr>
          </a:lstStyle>
          <a:p/>
        </p:txBody>
      </p:sp>
      <p:sp>
        <p:nvSpPr>
          <p:cNvPr id="374" name="Google Shape;374;p21"/>
          <p:cNvSpPr txBox="1"/>
          <p:nvPr>
            <p:ph idx="2" type="subTitle"/>
          </p:nvPr>
        </p:nvSpPr>
        <p:spPr>
          <a:xfrm>
            <a:off x="1976300" y="2496625"/>
            <a:ext cx="5027700" cy="912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375" name="Google Shape;375;p21"/>
          <p:cNvSpPr txBox="1"/>
          <p:nvPr/>
        </p:nvSpPr>
        <p:spPr>
          <a:xfrm>
            <a:off x="2421175" y="3812550"/>
            <a:ext cx="43017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M PLUS Rounded 1c"/>
                <a:ea typeface="M PLUS Rounded 1c"/>
                <a:cs typeface="M PLUS Rounded 1c"/>
                <a:sym typeface="M PLUS Rounded 1c"/>
              </a:rPr>
              <a:t>CREDITS:</a:t>
            </a:r>
            <a:r>
              <a:rPr lang="en" sz="1000">
                <a:solidFill>
                  <a:schemeClr val="dk1"/>
                </a:solidFill>
                <a:latin typeface="M PLUS Rounded 1c"/>
                <a:ea typeface="M PLUS Rounded 1c"/>
                <a:cs typeface="M PLUS Rounded 1c"/>
                <a:sym typeface="M PLUS Rounded 1c"/>
              </a:rPr>
              <a:t> This presentation template was created by </a:t>
            </a:r>
            <a:r>
              <a:rPr b="1" lang="en" sz="1000">
                <a:solidFill>
                  <a:schemeClr val="dk1"/>
                </a:solidFill>
                <a:uFill>
                  <a:noFill/>
                </a:uFill>
                <a:latin typeface="M PLUS Rounded 1c"/>
                <a:ea typeface="M PLUS Rounded 1c"/>
                <a:cs typeface="M PLUS Rounded 1c"/>
                <a:sym typeface="M PLUS Rounded 1c"/>
                <a:hlinkClick r:id="rId2">
                  <a:extLst>
                    <a:ext uri="{A12FA001-AC4F-418D-AE19-62706E023703}">
                      <ahyp:hlinkClr val="tx"/>
                    </a:ext>
                  </a:extLst>
                </a:hlinkClick>
              </a:rPr>
              <a:t>Slidesgo</a:t>
            </a:r>
            <a:r>
              <a:rPr lang="en" sz="1000">
                <a:solidFill>
                  <a:schemeClr val="dk1"/>
                </a:solidFill>
                <a:latin typeface="M PLUS Rounded 1c"/>
                <a:ea typeface="M PLUS Rounded 1c"/>
                <a:cs typeface="M PLUS Rounded 1c"/>
                <a:sym typeface="M PLUS Rounded 1c"/>
              </a:rPr>
              <a:t>, including icons by </a:t>
            </a:r>
            <a:r>
              <a:rPr b="1" lang="en" sz="1000">
                <a:solidFill>
                  <a:schemeClr val="dk1"/>
                </a:solidFill>
                <a:uFill>
                  <a:noFill/>
                </a:uFill>
                <a:latin typeface="M PLUS Rounded 1c"/>
                <a:ea typeface="M PLUS Rounded 1c"/>
                <a:cs typeface="M PLUS Rounded 1c"/>
                <a:sym typeface="M PLUS Rounded 1c"/>
                <a:hlinkClick r:id="rId3">
                  <a:extLst>
                    <a:ext uri="{A12FA001-AC4F-418D-AE19-62706E023703}">
                      <ahyp:hlinkClr val="tx"/>
                    </a:ext>
                  </a:extLst>
                </a:hlinkClick>
              </a:rPr>
              <a:t>Flaticon</a:t>
            </a:r>
            <a:r>
              <a:rPr lang="en" sz="1000">
                <a:solidFill>
                  <a:schemeClr val="dk1"/>
                </a:solidFill>
                <a:latin typeface="M PLUS Rounded 1c"/>
                <a:ea typeface="M PLUS Rounded 1c"/>
                <a:cs typeface="M PLUS Rounded 1c"/>
                <a:sym typeface="M PLUS Rounded 1c"/>
              </a:rPr>
              <a:t>, and infographics &amp; images by </a:t>
            </a:r>
            <a:r>
              <a:rPr b="1" lang="en" sz="1000">
                <a:solidFill>
                  <a:schemeClr val="dk1"/>
                </a:solidFill>
                <a:uFill>
                  <a:noFill/>
                </a:uFill>
                <a:latin typeface="M PLUS Rounded 1c"/>
                <a:ea typeface="M PLUS Rounded 1c"/>
                <a:cs typeface="M PLUS Rounded 1c"/>
                <a:sym typeface="M PLUS Rounded 1c"/>
                <a:hlinkClick r:id="rId4">
                  <a:extLst>
                    <a:ext uri="{A12FA001-AC4F-418D-AE19-62706E023703}">
                      <ahyp:hlinkClr val="tx"/>
                    </a:ext>
                  </a:extLst>
                </a:hlinkClick>
              </a:rPr>
              <a:t>Freepik</a:t>
            </a:r>
            <a:r>
              <a:rPr lang="en" sz="1000">
                <a:solidFill>
                  <a:schemeClr val="dk1"/>
                </a:solidFill>
                <a:latin typeface="M PLUS Rounded 1c"/>
                <a:ea typeface="M PLUS Rounded 1c"/>
                <a:cs typeface="M PLUS Rounded 1c"/>
                <a:sym typeface="M PLUS Rounded 1c"/>
              </a:rPr>
              <a:t> </a:t>
            </a:r>
            <a:endParaRPr b="1" sz="1000">
              <a:solidFill>
                <a:schemeClr val="dk1"/>
              </a:solidFill>
              <a:latin typeface="M PLUS Rounded 1c"/>
              <a:ea typeface="M PLUS Rounded 1c"/>
              <a:cs typeface="M PLUS Rounded 1c"/>
              <a:sym typeface="M PLUS Rounded 1c"/>
            </a:endParaRPr>
          </a:p>
        </p:txBody>
      </p:sp>
      <p:grpSp>
        <p:nvGrpSpPr>
          <p:cNvPr id="376" name="Google Shape;376;p21"/>
          <p:cNvGrpSpPr/>
          <p:nvPr/>
        </p:nvGrpSpPr>
        <p:grpSpPr>
          <a:xfrm>
            <a:off x="141622" y="296225"/>
            <a:ext cx="8804109" cy="1571028"/>
            <a:chOff x="-3785203" y="1139525"/>
            <a:chExt cx="8804109" cy="1571028"/>
          </a:xfrm>
        </p:grpSpPr>
        <p:grpSp>
          <p:nvGrpSpPr>
            <p:cNvPr id="377" name="Google Shape;377;p21"/>
            <p:cNvGrpSpPr/>
            <p:nvPr/>
          </p:nvGrpSpPr>
          <p:grpSpPr>
            <a:xfrm>
              <a:off x="-3785203" y="1293355"/>
              <a:ext cx="8804109" cy="1417198"/>
              <a:chOff x="1451052" y="1990193"/>
              <a:chExt cx="1823892" cy="293592"/>
            </a:xfrm>
          </p:grpSpPr>
          <p:sp>
            <p:nvSpPr>
              <p:cNvPr id="378" name="Google Shape;378;p21"/>
              <p:cNvSpPr/>
              <p:nvPr/>
            </p:nvSpPr>
            <p:spPr>
              <a:xfrm>
                <a:off x="1451052" y="2226860"/>
                <a:ext cx="156825" cy="56925"/>
              </a:xfrm>
              <a:custGeom>
                <a:rect b="b" l="l" r="r" t="t"/>
                <a:pathLst>
                  <a:path extrusionOk="0" h="2277" w="6273">
                    <a:moveTo>
                      <a:pt x="2378" y="0"/>
                    </a:moveTo>
                    <a:cubicBezTo>
                      <a:pt x="1933" y="0"/>
                      <a:pt x="1569" y="364"/>
                      <a:pt x="1569" y="820"/>
                    </a:cubicBezTo>
                    <a:cubicBezTo>
                      <a:pt x="1569" y="941"/>
                      <a:pt x="1599" y="1063"/>
                      <a:pt x="1650" y="1174"/>
                    </a:cubicBezTo>
                    <a:cubicBezTo>
                      <a:pt x="1610" y="1164"/>
                      <a:pt x="1569" y="1164"/>
                      <a:pt x="1529" y="1164"/>
                    </a:cubicBezTo>
                    <a:cubicBezTo>
                      <a:pt x="1194" y="1164"/>
                      <a:pt x="922" y="1407"/>
                      <a:pt x="871" y="1720"/>
                    </a:cubicBezTo>
                    <a:cubicBezTo>
                      <a:pt x="780" y="1670"/>
                      <a:pt x="679" y="1639"/>
                      <a:pt x="567" y="1639"/>
                    </a:cubicBezTo>
                    <a:cubicBezTo>
                      <a:pt x="254" y="1639"/>
                      <a:pt x="1" y="1892"/>
                      <a:pt x="1" y="2206"/>
                    </a:cubicBezTo>
                    <a:lnTo>
                      <a:pt x="1" y="2277"/>
                    </a:lnTo>
                    <a:lnTo>
                      <a:pt x="6272" y="2277"/>
                    </a:lnTo>
                    <a:cubicBezTo>
                      <a:pt x="6272" y="2023"/>
                      <a:pt x="6070" y="1821"/>
                      <a:pt x="5827" y="1821"/>
                    </a:cubicBezTo>
                    <a:cubicBezTo>
                      <a:pt x="5787" y="1821"/>
                      <a:pt x="5746" y="1832"/>
                      <a:pt x="5717" y="1841"/>
                    </a:cubicBezTo>
                    <a:cubicBezTo>
                      <a:pt x="5666" y="1538"/>
                      <a:pt x="5413" y="1306"/>
                      <a:pt x="5099" y="1275"/>
                    </a:cubicBezTo>
                    <a:cubicBezTo>
                      <a:pt x="5099" y="861"/>
                      <a:pt x="4766" y="526"/>
                      <a:pt x="4361" y="526"/>
                    </a:cubicBezTo>
                    <a:cubicBezTo>
                      <a:pt x="4118" y="526"/>
                      <a:pt x="3896" y="648"/>
                      <a:pt x="3764" y="830"/>
                    </a:cubicBezTo>
                    <a:cubicBezTo>
                      <a:pt x="3673" y="739"/>
                      <a:pt x="3552" y="688"/>
                      <a:pt x="3420" y="688"/>
                    </a:cubicBezTo>
                    <a:cubicBezTo>
                      <a:pt x="3339" y="688"/>
                      <a:pt x="3269" y="708"/>
                      <a:pt x="3197" y="749"/>
                    </a:cubicBezTo>
                    <a:cubicBezTo>
                      <a:pt x="3157" y="324"/>
                      <a:pt x="2813" y="0"/>
                      <a:pt x="23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1"/>
              <p:cNvSpPr/>
              <p:nvPr/>
            </p:nvSpPr>
            <p:spPr>
              <a:xfrm>
                <a:off x="3144669" y="2167030"/>
                <a:ext cx="130275" cy="47050"/>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1"/>
              <p:cNvSpPr/>
              <p:nvPr/>
            </p:nvSpPr>
            <p:spPr>
              <a:xfrm>
                <a:off x="2428029" y="2062973"/>
                <a:ext cx="8625" cy="8625"/>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1"/>
              <p:cNvSpPr/>
              <p:nvPr/>
            </p:nvSpPr>
            <p:spPr>
              <a:xfrm>
                <a:off x="2970601" y="2062984"/>
                <a:ext cx="8625" cy="8600"/>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1"/>
              <p:cNvSpPr/>
              <p:nvPr/>
            </p:nvSpPr>
            <p:spPr>
              <a:xfrm>
                <a:off x="3168391" y="2117553"/>
                <a:ext cx="10400" cy="10150"/>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1"/>
              <p:cNvSpPr/>
              <p:nvPr/>
            </p:nvSpPr>
            <p:spPr>
              <a:xfrm>
                <a:off x="2554674" y="1990193"/>
                <a:ext cx="10150" cy="10400"/>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21"/>
            <p:cNvSpPr/>
            <p:nvPr/>
          </p:nvSpPr>
          <p:spPr>
            <a:xfrm>
              <a:off x="2014824" y="1139525"/>
              <a:ext cx="985802" cy="357848"/>
            </a:xfrm>
            <a:custGeom>
              <a:rect b="b" l="l" r="r" t="t"/>
              <a:pathLst>
                <a:path extrusionOk="0" h="2277" w="6273">
                  <a:moveTo>
                    <a:pt x="2378" y="0"/>
                  </a:moveTo>
                  <a:cubicBezTo>
                    <a:pt x="1933" y="0"/>
                    <a:pt x="1569" y="364"/>
                    <a:pt x="1569" y="820"/>
                  </a:cubicBezTo>
                  <a:cubicBezTo>
                    <a:pt x="1569" y="941"/>
                    <a:pt x="1599" y="1063"/>
                    <a:pt x="1650" y="1174"/>
                  </a:cubicBezTo>
                  <a:cubicBezTo>
                    <a:pt x="1610" y="1164"/>
                    <a:pt x="1569" y="1164"/>
                    <a:pt x="1529" y="1164"/>
                  </a:cubicBezTo>
                  <a:cubicBezTo>
                    <a:pt x="1194" y="1164"/>
                    <a:pt x="922" y="1407"/>
                    <a:pt x="871" y="1720"/>
                  </a:cubicBezTo>
                  <a:cubicBezTo>
                    <a:pt x="780" y="1670"/>
                    <a:pt x="679" y="1639"/>
                    <a:pt x="567" y="1639"/>
                  </a:cubicBezTo>
                  <a:cubicBezTo>
                    <a:pt x="254" y="1639"/>
                    <a:pt x="1" y="1892"/>
                    <a:pt x="1" y="2206"/>
                  </a:cubicBezTo>
                  <a:lnTo>
                    <a:pt x="1" y="2277"/>
                  </a:lnTo>
                  <a:lnTo>
                    <a:pt x="6272" y="2277"/>
                  </a:lnTo>
                  <a:cubicBezTo>
                    <a:pt x="6272" y="2023"/>
                    <a:pt x="6070" y="1821"/>
                    <a:pt x="5827" y="1821"/>
                  </a:cubicBezTo>
                  <a:cubicBezTo>
                    <a:pt x="5787" y="1821"/>
                    <a:pt x="5746" y="1832"/>
                    <a:pt x="5717" y="1841"/>
                  </a:cubicBezTo>
                  <a:cubicBezTo>
                    <a:pt x="5666" y="1538"/>
                    <a:pt x="5413" y="1306"/>
                    <a:pt x="5099" y="1275"/>
                  </a:cubicBezTo>
                  <a:cubicBezTo>
                    <a:pt x="5099" y="861"/>
                    <a:pt x="4766" y="526"/>
                    <a:pt x="4361" y="526"/>
                  </a:cubicBezTo>
                  <a:cubicBezTo>
                    <a:pt x="4118" y="526"/>
                    <a:pt x="3896" y="648"/>
                    <a:pt x="3764" y="830"/>
                  </a:cubicBezTo>
                  <a:cubicBezTo>
                    <a:pt x="3673" y="739"/>
                    <a:pt x="3552" y="688"/>
                    <a:pt x="3420" y="688"/>
                  </a:cubicBezTo>
                  <a:cubicBezTo>
                    <a:pt x="3339" y="688"/>
                    <a:pt x="3269" y="708"/>
                    <a:pt x="3197" y="749"/>
                  </a:cubicBezTo>
                  <a:cubicBezTo>
                    <a:pt x="3157" y="324"/>
                    <a:pt x="2813" y="0"/>
                    <a:pt x="23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
    <p:spTree>
      <p:nvGrpSpPr>
        <p:cNvPr id="385" name="Shape 385"/>
        <p:cNvGrpSpPr/>
        <p:nvPr/>
      </p:nvGrpSpPr>
      <p:grpSpPr>
        <a:xfrm>
          <a:off x="0" y="0"/>
          <a:ext cx="0" cy="0"/>
          <a:chOff x="0" y="0"/>
          <a:chExt cx="0" cy="0"/>
        </a:xfrm>
      </p:grpSpPr>
      <p:sp>
        <p:nvSpPr>
          <p:cNvPr id="386" name="Google Shape;386;p22"/>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2"/>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388" name="Google Shape;388;p22"/>
          <p:cNvGrpSpPr/>
          <p:nvPr/>
        </p:nvGrpSpPr>
        <p:grpSpPr>
          <a:xfrm>
            <a:off x="7165450" y="450975"/>
            <a:ext cx="1173375" cy="88200"/>
            <a:chOff x="822825" y="450975"/>
            <a:chExt cx="1173375" cy="88200"/>
          </a:xfrm>
        </p:grpSpPr>
        <p:sp>
          <p:nvSpPr>
            <p:cNvPr id="389" name="Google Shape;389;p22"/>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22"/>
          <p:cNvGrpSpPr/>
          <p:nvPr/>
        </p:nvGrpSpPr>
        <p:grpSpPr>
          <a:xfrm flipH="1">
            <a:off x="822825" y="4603500"/>
            <a:ext cx="1173375" cy="88200"/>
            <a:chOff x="822825" y="450975"/>
            <a:chExt cx="1173375" cy="88200"/>
          </a:xfrm>
        </p:grpSpPr>
        <p:sp>
          <p:nvSpPr>
            <p:cNvPr id="394" name="Google Shape;394;p22"/>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_1">
    <p:spTree>
      <p:nvGrpSpPr>
        <p:cNvPr id="398" name="Shape 398"/>
        <p:cNvGrpSpPr/>
        <p:nvPr/>
      </p:nvGrpSpPr>
      <p:grpSpPr>
        <a:xfrm>
          <a:off x="0" y="0"/>
          <a:ext cx="0" cy="0"/>
          <a:chOff x="0" y="0"/>
          <a:chExt cx="0" cy="0"/>
        </a:xfrm>
      </p:grpSpPr>
      <p:sp>
        <p:nvSpPr>
          <p:cNvPr id="399" name="Google Shape;399;p23"/>
          <p:cNvSpPr/>
          <p:nvPr/>
        </p:nvSpPr>
        <p:spPr>
          <a:xfrm flipH="1">
            <a:off x="-9200" y="0"/>
            <a:ext cx="9153300" cy="354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3"/>
          <p:cNvSpPr/>
          <p:nvPr/>
        </p:nvSpPr>
        <p:spPr>
          <a:xfrm>
            <a:off x="-631962" y="-8194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
        <p:nvSpPr>
          <p:cNvPr id="401" name="Google Shape;401;p23"/>
          <p:cNvSpPr/>
          <p:nvPr/>
        </p:nvSpPr>
        <p:spPr>
          <a:xfrm>
            <a:off x="4611586" y="709933"/>
            <a:ext cx="757010" cy="274783"/>
          </a:xfrm>
          <a:custGeom>
            <a:rect b="b" l="l" r="r" t="t"/>
            <a:pathLst>
              <a:path extrusionOk="0" h="2277" w="6273">
                <a:moveTo>
                  <a:pt x="2378" y="0"/>
                </a:moveTo>
                <a:cubicBezTo>
                  <a:pt x="1933" y="0"/>
                  <a:pt x="1569" y="364"/>
                  <a:pt x="1569" y="820"/>
                </a:cubicBezTo>
                <a:cubicBezTo>
                  <a:pt x="1569" y="941"/>
                  <a:pt x="1599" y="1063"/>
                  <a:pt x="1650" y="1174"/>
                </a:cubicBezTo>
                <a:cubicBezTo>
                  <a:pt x="1610" y="1164"/>
                  <a:pt x="1569" y="1164"/>
                  <a:pt x="1529" y="1164"/>
                </a:cubicBezTo>
                <a:cubicBezTo>
                  <a:pt x="1194" y="1164"/>
                  <a:pt x="922" y="1407"/>
                  <a:pt x="871" y="1720"/>
                </a:cubicBezTo>
                <a:cubicBezTo>
                  <a:pt x="780" y="1670"/>
                  <a:pt x="679" y="1639"/>
                  <a:pt x="567" y="1639"/>
                </a:cubicBezTo>
                <a:cubicBezTo>
                  <a:pt x="254" y="1639"/>
                  <a:pt x="1" y="1892"/>
                  <a:pt x="1" y="2206"/>
                </a:cubicBezTo>
                <a:lnTo>
                  <a:pt x="1" y="2277"/>
                </a:lnTo>
                <a:lnTo>
                  <a:pt x="6272" y="2277"/>
                </a:lnTo>
                <a:cubicBezTo>
                  <a:pt x="6272" y="2023"/>
                  <a:pt x="6070" y="1821"/>
                  <a:pt x="5827" y="1821"/>
                </a:cubicBezTo>
                <a:cubicBezTo>
                  <a:pt x="5787" y="1821"/>
                  <a:pt x="5746" y="1832"/>
                  <a:pt x="5717" y="1841"/>
                </a:cubicBezTo>
                <a:cubicBezTo>
                  <a:pt x="5666" y="1538"/>
                  <a:pt x="5413" y="1306"/>
                  <a:pt x="5099" y="1275"/>
                </a:cubicBezTo>
                <a:cubicBezTo>
                  <a:pt x="5099" y="861"/>
                  <a:pt x="4766" y="526"/>
                  <a:pt x="4361" y="526"/>
                </a:cubicBezTo>
                <a:cubicBezTo>
                  <a:pt x="4118" y="526"/>
                  <a:pt x="3896" y="648"/>
                  <a:pt x="3764" y="830"/>
                </a:cubicBezTo>
                <a:cubicBezTo>
                  <a:pt x="3673" y="739"/>
                  <a:pt x="3552" y="688"/>
                  <a:pt x="3420" y="688"/>
                </a:cubicBezTo>
                <a:cubicBezTo>
                  <a:pt x="3339" y="688"/>
                  <a:pt x="3269" y="708"/>
                  <a:pt x="3197" y="749"/>
                </a:cubicBezTo>
                <a:cubicBezTo>
                  <a:pt x="3157" y="324"/>
                  <a:pt x="2813" y="0"/>
                  <a:pt x="2378"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3"/>
          <p:cNvSpPr/>
          <p:nvPr/>
        </p:nvSpPr>
        <p:spPr>
          <a:xfrm>
            <a:off x="6525119" y="196639"/>
            <a:ext cx="628850" cy="227115"/>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3"/>
          <p:cNvSpPr/>
          <p:nvPr/>
        </p:nvSpPr>
        <p:spPr>
          <a:xfrm>
            <a:off x="7288651" y="681274"/>
            <a:ext cx="1292939" cy="332104"/>
          </a:xfrm>
          <a:custGeom>
            <a:rect b="b" l="l" r="r" t="t"/>
            <a:pathLst>
              <a:path extrusionOk="0" h="2752" w="10714">
                <a:moveTo>
                  <a:pt x="6788" y="0"/>
                </a:moveTo>
                <a:cubicBezTo>
                  <a:pt x="6262" y="0"/>
                  <a:pt x="5817" y="314"/>
                  <a:pt x="5615" y="769"/>
                </a:cubicBezTo>
                <a:cubicBezTo>
                  <a:pt x="5402" y="577"/>
                  <a:pt x="5119" y="456"/>
                  <a:pt x="4815" y="456"/>
                </a:cubicBezTo>
                <a:cubicBezTo>
                  <a:pt x="4188" y="456"/>
                  <a:pt x="3682" y="931"/>
                  <a:pt x="3632" y="1548"/>
                </a:cubicBezTo>
                <a:cubicBezTo>
                  <a:pt x="3491" y="1488"/>
                  <a:pt x="3339" y="1457"/>
                  <a:pt x="3187" y="1457"/>
                </a:cubicBezTo>
                <a:cubicBezTo>
                  <a:pt x="2893" y="1457"/>
                  <a:pt x="2621" y="1568"/>
                  <a:pt x="2428" y="1751"/>
                </a:cubicBezTo>
                <a:cubicBezTo>
                  <a:pt x="2246" y="1517"/>
                  <a:pt x="1973" y="1356"/>
                  <a:pt x="1650" y="1356"/>
                </a:cubicBezTo>
                <a:cubicBezTo>
                  <a:pt x="1275" y="1356"/>
                  <a:pt x="962" y="1578"/>
                  <a:pt x="800" y="1882"/>
                </a:cubicBezTo>
                <a:lnTo>
                  <a:pt x="688" y="1882"/>
                </a:lnTo>
                <a:cubicBezTo>
                  <a:pt x="304" y="1882"/>
                  <a:pt x="0" y="2185"/>
                  <a:pt x="0" y="2569"/>
                </a:cubicBezTo>
                <a:cubicBezTo>
                  <a:pt x="0" y="2630"/>
                  <a:pt x="11" y="2701"/>
                  <a:pt x="21" y="2752"/>
                </a:cubicBezTo>
                <a:lnTo>
                  <a:pt x="10713" y="2752"/>
                </a:lnTo>
                <a:cubicBezTo>
                  <a:pt x="10713" y="2317"/>
                  <a:pt x="10410" y="1953"/>
                  <a:pt x="10005" y="1852"/>
                </a:cubicBezTo>
                <a:cubicBezTo>
                  <a:pt x="9843" y="1356"/>
                  <a:pt x="9378" y="991"/>
                  <a:pt x="8821" y="991"/>
                </a:cubicBezTo>
                <a:cubicBezTo>
                  <a:pt x="8538" y="991"/>
                  <a:pt x="8286" y="1093"/>
                  <a:pt x="8073" y="1245"/>
                </a:cubicBezTo>
                <a:cubicBezTo>
                  <a:pt x="8052" y="557"/>
                  <a:pt x="7486" y="0"/>
                  <a:pt x="6788"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3"/>
          <p:cNvSpPr/>
          <p:nvPr/>
        </p:nvSpPr>
        <p:spPr>
          <a:xfrm>
            <a:off x="4969280" y="1145162"/>
            <a:ext cx="41634" cy="41634"/>
          </a:xfrm>
          <a:custGeom>
            <a:rect b="b" l="l" r="r" t="t"/>
            <a:pathLst>
              <a:path extrusionOk="0" h="345" w="345">
                <a:moveTo>
                  <a:pt x="173" y="1"/>
                </a:moveTo>
                <a:lnTo>
                  <a:pt x="112" y="111"/>
                </a:lnTo>
                <a:lnTo>
                  <a:pt x="1" y="172"/>
                </a:lnTo>
                <a:lnTo>
                  <a:pt x="112" y="233"/>
                </a:lnTo>
                <a:lnTo>
                  <a:pt x="173" y="344"/>
                </a:lnTo>
                <a:lnTo>
                  <a:pt x="233" y="233"/>
                </a:lnTo>
                <a:lnTo>
                  <a:pt x="345" y="172"/>
                </a:lnTo>
                <a:lnTo>
                  <a:pt x="233" y="111"/>
                </a:lnTo>
                <a:lnTo>
                  <a:pt x="17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3"/>
          <p:cNvSpPr/>
          <p:nvPr/>
        </p:nvSpPr>
        <p:spPr>
          <a:xfrm>
            <a:off x="4870445" y="346760"/>
            <a:ext cx="24498" cy="23291"/>
          </a:xfrm>
          <a:custGeom>
            <a:rect b="b" l="l" r="r" t="t"/>
            <a:pathLst>
              <a:path extrusionOk="0" h="193" w="203">
                <a:moveTo>
                  <a:pt x="101" y="1"/>
                </a:moveTo>
                <a:cubicBezTo>
                  <a:pt x="51" y="1"/>
                  <a:pt x="0" y="41"/>
                  <a:pt x="0" y="92"/>
                </a:cubicBezTo>
                <a:cubicBezTo>
                  <a:pt x="0" y="152"/>
                  <a:pt x="51" y="193"/>
                  <a:pt x="101" y="193"/>
                </a:cubicBezTo>
                <a:cubicBezTo>
                  <a:pt x="162" y="193"/>
                  <a:pt x="202" y="152"/>
                  <a:pt x="202" y="92"/>
                </a:cubicBezTo>
                <a:cubicBezTo>
                  <a:pt x="202" y="41"/>
                  <a:pt x="162" y="1"/>
                  <a:pt x="101" y="1"/>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3"/>
          <p:cNvSpPr/>
          <p:nvPr/>
        </p:nvSpPr>
        <p:spPr>
          <a:xfrm>
            <a:off x="5788439" y="1097495"/>
            <a:ext cx="41634" cy="41634"/>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3"/>
          <p:cNvSpPr/>
          <p:nvPr/>
        </p:nvSpPr>
        <p:spPr>
          <a:xfrm>
            <a:off x="5442939" y="289438"/>
            <a:ext cx="41634" cy="41513"/>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3"/>
          <p:cNvSpPr/>
          <p:nvPr/>
        </p:nvSpPr>
        <p:spPr>
          <a:xfrm>
            <a:off x="6128991" y="346760"/>
            <a:ext cx="50202" cy="48995"/>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3"/>
          <p:cNvSpPr/>
          <p:nvPr/>
        </p:nvSpPr>
        <p:spPr>
          <a:xfrm>
            <a:off x="6815042" y="982730"/>
            <a:ext cx="48995" cy="50202"/>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 name="Google Shape;410;p23"/>
          <p:cNvGrpSpPr/>
          <p:nvPr/>
        </p:nvGrpSpPr>
        <p:grpSpPr>
          <a:xfrm flipH="1">
            <a:off x="796075" y="450975"/>
            <a:ext cx="1173375" cy="88200"/>
            <a:chOff x="822825" y="450975"/>
            <a:chExt cx="1173375" cy="88200"/>
          </a:xfrm>
        </p:grpSpPr>
        <p:sp>
          <p:nvSpPr>
            <p:cNvPr id="411" name="Google Shape;411;p23"/>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3"/>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3"/>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3"/>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23"/>
          <p:cNvGrpSpPr/>
          <p:nvPr/>
        </p:nvGrpSpPr>
        <p:grpSpPr>
          <a:xfrm>
            <a:off x="796075" y="4603500"/>
            <a:ext cx="1173375" cy="88200"/>
            <a:chOff x="822825" y="450975"/>
            <a:chExt cx="1173375" cy="88200"/>
          </a:xfrm>
        </p:grpSpPr>
        <p:sp>
          <p:nvSpPr>
            <p:cNvPr id="416" name="Google Shape;416;p23"/>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3"/>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3"/>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3"/>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 name="Google Shape;420;p23"/>
          <p:cNvSpPr/>
          <p:nvPr/>
        </p:nvSpPr>
        <p:spPr>
          <a:xfrm>
            <a:off x="4131738" y="27340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0" name="Shape 40"/>
        <p:cNvGrpSpPr/>
        <p:nvPr/>
      </p:nvGrpSpPr>
      <p:grpSpPr>
        <a:xfrm>
          <a:off x="0" y="0"/>
          <a:ext cx="0" cy="0"/>
          <a:chOff x="0" y="0"/>
          <a:chExt cx="0" cy="0"/>
        </a:xfrm>
      </p:grpSpPr>
      <p:sp>
        <p:nvSpPr>
          <p:cNvPr id="41" name="Google Shape;41;p4"/>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43" name="Google Shape;43;p4"/>
          <p:cNvGrpSpPr/>
          <p:nvPr/>
        </p:nvGrpSpPr>
        <p:grpSpPr>
          <a:xfrm>
            <a:off x="7165450" y="450975"/>
            <a:ext cx="1173375" cy="88200"/>
            <a:chOff x="822825" y="450975"/>
            <a:chExt cx="1173375" cy="88200"/>
          </a:xfrm>
        </p:grpSpPr>
        <p:sp>
          <p:nvSpPr>
            <p:cNvPr id="44" name="Google Shape;44;p4"/>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solidFill>
                  <a:schemeClr val="lt1"/>
                </a:solidFill>
                <a:highlight>
                  <a:schemeClr val="accent2"/>
                </a:highlight>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9" name="Google Shape;49;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434343"/>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sz="1200"/>
            </a:lvl2pPr>
            <a:lvl3pPr indent="-304800" lvl="2" marL="1371600">
              <a:spcBef>
                <a:spcPts val="0"/>
              </a:spcBef>
              <a:spcAft>
                <a:spcPts val="0"/>
              </a:spcAft>
              <a:buClr>
                <a:srgbClr val="434343"/>
              </a:buClr>
              <a:buSzPts val="1200"/>
              <a:buFont typeface="Roboto Condensed Light"/>
              <a:buAutoNum type="romanLcPeriod"/>
              <a:defRPr sz="1200"/>
            </a:lvl3pPr>
            <a:lvl4pPr indent="-304800" lvl="3" marL="1828800">
              <a:spcBef>
                <a:spcPts val="0"/>
              </a:spcBef>
              <a:spcAft>
                <a:spcPts val="0"/>
              </a:spcAft>
              <a:buClr>
                <a:srgbClr val="434343"/>
              </a:buClr>
              <a:buSzPts val="1200"/>
              <a:buFont typeface="Roboto Condensed Light"/>
              <a:buAutoNum type="arabicPeriod"/>
              <a:defRPr sz="1200"/>
            </a:lvl4pPr>
            <a:lvl5pPr indent="-304800" lvl="4" marL="2286000">
              <a:spcBef>
                <a:spcPts val="0"/>
              </a:spcBef>
              <a:spcAft>
                <a:spcPts val="0"/>
              </a:spcAft>
              <a:buClr>
                <a:srgbClr val="434343"/>
              </a:buClr>
              <a:buSzPts val="1200"/>
              <a:buFont typeface="Roboto Condensed Light"/>
              <a:buAutoNum type="alphaLcPeriod"/>
              <a:defRPr sz="1200"/>
            </a:lvl5pPr>
            <a:lvl6pPr indent="-304800" lvl="5" marL="2743200">
              <a:spcBef>
                <a:spcPts val="0"/>
              </a:spcBef>
              <a:spcAft>
                <a:spcPts val="0"/>
              </a:spcAft>
              <a:buClr>
                <a:srgbClr val="434343"/>
              </a:buClr>
              <a:buSzPts val="1200"/>
              <a:buFont typeface="Roboto Condensed Light"/>
              <a:buAutoNum type="romanLcPeriod"/>
              <a:defRPr sz="1200"/>
            </a:lvl6pPr>
            <a:lvl7pPr indent="-304800" lvl="6" marL="3200400">
              <a:spcBef>
                <a:spcPts val="0"/>
              </a:spcBef>
              <a:spcAft>
                <a:spcPts val="0"/>
              </a:spcAft>
              <a:buClr>
                <a:srgbClr val="434343"/>
              </a:buClr>
              <a:buSzPts val="1200"/>
              <a:buFont typeface="Roboto Condensed Light"/>
              <a:buAutoNum type="arabicPeriod"/>
              <a:defRPr sz="1200"/>
            </a:lvl7pPr>
            <a:lvl8pPr indent="-304800" lvl="7" marL="3657600">
              <a:spcBef>
                <a:spcPts val="0"/>
              </a:spcBef>
              <a:spcAft>
                <a:spcPts val="0"/>
              </a:spcAft>
              <a:buClr>
                <a:srgbClr val="434343"/>
              </a:buClr>
              <a:buSzPts val="1200"/>
              <a:buFont typeface="Roboto Condensed Light"/>
              <a:buAutoNum type="alphaLcPeriod"/>
              <a:defRPr sz="1200"/>
            </a:lvl8pPr>
            <a:lvl9pPr indent="-304800" lvl="8" marL="4114800">
              <a:spcBef>
                <a:spcPts val="0"/>
              </a:spcBef>
              <a:spcAft>
                <a:spcPts val="0"/>
              </a:spcAft>
              <a:buClr>
                <a:srgbClr val="434343"/>
              </a:buClr>
              <a:buSzPts val="1200"/>
              <a:buFont typeface="Roboto Condensed Light"/>
              <a:buAutoNum type="romanLcPeriod"/>
              <a:defRPr sz="12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5"/>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53" name="Google Shape;53;p5"/>
          <p:cNvGrpSpPr/>
          <p:nvPr/>
        </p:nvGrpSpPr>
        <p:grpSpPr>
          <a:xfrm>
            <a:off x="7165450" y="450975"/>
            <a:ext cx="1173375" cy="88200"/>
            <a:chOff x="822825" y="450975"/>
            <a:chExt cx="1173375" cy="88200"/>
          </a:xfrm>
        </p:grpSpPr>
        <p:sp>
          <p:nvSpPr>
            <p:cNvPr id="54" name="Google Shape;54;p5"/>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5"/>
          <p:cNvGrpSpPr/>
          <p:nvPr/>
        </p:nvGrpSpPr>
        <p:grpSpPr>
          <a:xfrm flipH="1">
            <a:off x="822825" y="4603500"/>
            <a:ext cx="1173375" cy="88200"/>
            <a:chOff x="822825" y="450975"/>
            <a:chExt cx="1173375" cy="88200"/>
          </a:xfrm>
        </p:grpSpPr>
        <p:sp>
          <p:nvSpPr>
            <p:cNvPr id="59" name="Google Shape;59;p5"/>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solidFill>
                  <a:schemeClr val="lt1"/>
                </a:solidFill>
                <a:highlight>
                  <a:schemeClr val="lt2"/>
                </a:highlight>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4" name="Google Shape;64;p5"/>
          <p:cNvSpPr txBox="1"/>
          <p:nvPr>
            <p:ph idx="1" type="subTitle"/>
          </p:nvPr>
        </p:nvSpPr>
        <p:spPr>
          <a:xfrm>
            <a:off x="1501500" y="3406375"/>
            <a:ext cx="2622900" cy="81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65" name="Google Shape;65;p5"/>
          <p:cNvSpPr txBox="1"/>
          <p:nvPr>
            <p:ph idx="2" type="subTitle"/>
          </p:nvPr>
        </p:nvSpPr>
        <p:spPr>
          <a:xfrm>
            <a:off x="1501500" y="2966275"/>
            <a:ext cx="26229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66" name="Google Shape;66;p5"/>
          <p:cNvSpPr txBox="1"/>
          <p:nvPr>
            <p:ph idx="3" type="subTitle"/>
          </p:nvPr>
        </p:nvSpPr>
        <p:spPr>
          <a:xfrm>
            <a:off x="5019525" y="3406375"/>
            <a:ext cx="2622900" cy="81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67" name="Google Shape;67;p5"/>
          <p:cNvSpPr txBox="1"/>
          <p:nvPr>
            <p:ph idx="4" type="subTitle"/>
          </p:nvPr>
        </p:nvSpPr>
        <p:spPr>
          <a:xfrm>
            <a:off x="5019525" y="2966275"/>
            <a:ext cx="2622900" cy="44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highlight>
                  <a:schemeClr val="accent2"/>
                </a:highlight>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8" name="Shape 68"/>
        <p:cNvGrpSpPr/>
        <p:nvPr/>
      </p:nvGrpSpPr>
      <p:grpSpPr>
        <a:xfrm>
          <a:off x="0" y="0"/>
          <a:ext cx="0" cy="0"/>
          <a:chOff x="0" y="0"/>
          <a:chExt cx="0" cy="0"/>
        </a:xfrm>
      </p:grpSpPr>
      <p:sp>
        <p:nvSpPr>
          <p:cNvPr id="69" name="Google Shape;69;p6"/>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71" name="Google Shape;71;p6"/>
          <p:cNvGrpSpPr/>
          <p:nvPr/>
        </p:nvGrpSpPr>
        <p:grpSpPr>
          <a:xfrm>
            <a:off x="7165450" y="450975"/>
            <a:ext cx="1173375" cy="88200"/>
            <a:chOff x="822825" y="450975"/>
            <a:chExt cx="1173375" cy="88200"/>
          </a:xfrm>
        </p:grpSpPr>
        <p:sp>
          <p:nvSpPr>
            <p:cNvPr id="72" name="Google Shape;72;p6"/>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6"/>
          <p:cNvGrpSpPr/>
          <p:nvPr/>
        </p:nvGrpSpPr>
        <p:grpSpPr>
          <a:xfrm flipH="1">
            <a:off x="822825" y="4603500"/>
            <a:ext cx="1173375" cy="88200"/>
            <a:chOff x="822825" y="450975"/>
            <a:chExt cx="1173375" cy="88200"/>
          </a:xfrm>
        </p:grpSpPr>
        <p:sp>
          <p:nvSpPr>
            <p:cNvPr id="77" name="Google Shape;77;p6"/>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highlight>
                  <a:schemeClr val="accent2"/>
                </a:highligh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2" name="Shape 82"/>
        <p:cNvGrpSpPr/>
        <p:nvPr/>
      </p:nvGrpSpPr>
      <p:grpSpPr>
        <a:xfrm>
          <a:off x="0" y="0"/>
          <a:ext cx="0" cy="0"/>
          <a:chOff x="0" y="0"/>
          <a:chExt cx="0" cy="0"/>
        </a:xfrm>
      </p:grpSpPr>
      <p:sp>
        <p:nvSpPr>
          <p:cNvPr id="83" name="Google Shape;83;p7"/>
          <p:cNvSpPr/>
          <p:nvPr/>
        </p:nvSpPr>
        <p:spPr>
          <a:xfrm>
            <a:off x="-9200" y="0"/>
            <a:ext cx="9153300" cy="79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
          <p:cNvSpPr/>
          <p:nvPr/>
        </p:nvSpPr>
        <p:spPr>
          <a:xfrm>
            <a:off x="-2700850" y="-6988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85" name="Google Shape;85;p7"/>
          <p:cNvGrpSpPr/>
          <p:nvPr/>
        </p:nvGrpSpPr>
        <p:grpSpPr>
          <a:xfrm>
            <a:off x="7165450" y="450975"/>
            <a:ext cx="1173375" cy="88200"/>
            <a:chOff x="822825" y="450975"/>
            <a:chExt cx="1173375" cy="88200"/>
          </a:xfrm>
        </p:grpSpPr>
        <p:sp>
          <p:nvSpPr>
            <p:cNvPr id="86" name="Google Shape;86;p7"/>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 name="Google Shape;90;p7"/>
          <p:cNvGrpSpPr/>
          <p:nvPr/>
        </p:nvGrpSpPr>
        <p:grpSpPr>
          <a:xfrm flipH="1">
            <a:off x="822825" y="4603500"/>
            <a:ext cx="1173375" cy="88200"/>
            <a:chOff x="822825" y="450975"/>
            <a:chExt cx="1173375" cy="88200"/>
          </a:xfrm>
        </p:grpSpPr>
        <p:sp>
          <p:nvSpPr>
            <p:cNvPr id="91" name="Google Shape;91;p7"/>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highlight>
                  <a:schemeClr val="accent2"/>
                </a:highligh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6" name="Google Shape;96;p7"/>
          <p:cNvSpPr txBox="1"/>
          <p:nvPr>
            <p:ph idx="1" type="body"/>
          </p:nvPr>
        </p:nvSpPr>
        <p:spPr>
          <a:xfrm>
            <a:off x="720000" y="1668875"/>
            <a:ext cx="5157900" cy="248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AutoNum type="arabicPeriod"/>
              <a:defRPr/>
            </a:lvl1pPr>
            <a:lvl2pPr indent="-304800" lvl="1" marL="914400">
              <a:spcBef>
                <a:spcPts val="0"/>
              </a:spcBef>
              <a:spcAft>
                <a:spcPts val="0"/>
              </a:spcAft>
              <a:buSzPts val="1200"/>
              <a:buAutoNum type="alphaLcPeriod"/>
              <a:defRPr sz="1200"/>
            </a:lvl2pPr>
            <a:lvl3pPr indent="-304800" lvl="2" marL="1371600">
              <a:spcBef>
                <a:spcPts val="0"/>
              </a:spcBef>
              <a:spcAft>
                <a:spcPts val="0"/>
              </a:spcAft>
              <a:buSzPts val="1200"/>
              <a:buAutoNum type="romanLcPeriod"/>
              <a:defRPr sz="1200"/>
            </a:lvl3pPr>
            <a:lvl4pPr indent="-304800" lvl="3" marL="1828800">
              <a:spcBef>
                <a:spcPts val="0"/>
              </a:spcBef>
              <a:spcAft>
                <a:spcPts val="0"/>
              </a:spcAft>
              <a:buSzPts val="1200"/>
              <a:buAutoNum type="arabicPeriod"/>
              <a:defRPr sz="1200"/>
            </a:lvl4pPr>
            <a:lvl5pPr indent="-304800" lvl="4" marL="2286000">
              <a:spcBef>
                <a:spcPts val="0"/>
              </a:spcBef>
              <a:spcAft>
                <a:spcPts val="0"/>
              </a:spcAft>
              <a:buSzPts val="1200"/>
              <a:buAutoNum type="alphaLcPeriod"/>
              <a:defRPr sz="1200"/>
            </a:lvl5pPr>
            <a:lvl6pPr indent="-304800" lvl="5" marL="2743200">
              <a:spcBef>
                <a:spcPts val="0"/>
              </a:spcBef>
              <a:spcAft>
                <a:spcPts val="0"/>
              </a:spcAft>
              <a:buSzPts val="1200"/>
              <a:buAutoNum type="romanLcPeriod"/>
              <a:defRPr sz="1200"/>
            </a:lvl6pPr>
            <a:lvl7pPr indent="-304800" lvl="6" marL="3200400">
              <a:spcBef>
                <a:spcPts val="0"/>
              </a:spcBef>
              <a:spcAft>
                <a:spcPts val="0"/>
              </a:spcAft>
              <a:buSzPts val="1200"/>
              <a:buAutoNum type="arabicPeriod"/>
              <a:defRPr sz="1200"/>
            </a:lvl7pPr>
            <a:lvl8pPr indent="-304800" lvl="7" marL="3657600">
              <a:spcBef>
                <a:spcPts val="0"/>
              </a:spcBef>
              <a:spcAft>
                <a:spcPts val="0"/>
              </a:spcAft>
              <a:buSzPts val="1200"/>
              <a:buAutoNum type="alphaLcPeriod"/>
              <a:defRPr sz="1200"/>
            </a:lvl8pPr>
            <a:lvl9pPr indent="-304800" lvl="8" marL="4114800">
              <a:spcBef>
                <a:spcPts val="0"/>
              </a:spcBef>
              <a:spcAft>
                <a:spcPts val="0"/>
              </a:spcAft>
              <a:buSzPts val="1200"/>
              <a:buAutoNum type="romanLcPeriod"/>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7" name="Shape 97"/>
        <p:cNvGrpSpPr/>
        <p:nvPr/>
      </p:nvGrpSpPr>
      <p:grpSpPr>
        <a:xfrm>
          <a:off x="0" y="0"/>
          <a:ext cx="0" cy="0"/>
          <a:chOff x="0" y="0"/>
          <a:chExt cx="0" cy="0"/>
        </a:xfrm>
      </p:grpSpPr>
      <p:sp>
        <p:nvSpPr>
          <p:cNvPr id="98" name="Google Shape;98;p8"/>
          <p:cNvSpPr/>
          <p:nvPr/>
        </p:nvSpPr>
        <p:spPr>
          <a:xfrm>
            <a:off x="-9200" y="0"/>
            <a:ext cx="9153300" cy="149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8"/>
          <p:cNvSpPr/>
          <p:nvPr/>
        </p:nvSpPr>
        <p:spPr>
          <a:xfrm>
            <a:off x="-631962" y="-4036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
        <p:nvSpPr>
          <p:cNvPr id="100" name="Google Shape;100;p8"/>
          <p:cNvSpPr txBox="1"/>
          <p:nvPr>
            <p:ph type="title"/>
          </p:nvPr>
        </p:nvSpPr>
        <p:spPr>
          <a:xfrm>
            <a:off x="1021875" y="540000"/>
            <a:ext cx="7100400" cy="1836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600">
                <a:solidFill>
                  <a:schemeClr val="lt1"/>
                </a:solidFill>
                <a:highlight>
                  <a:schemeClr val="lt2"/>
                </a:highlight>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01" name="Google Shape;101;p8"/>
          <p:cNvSpPr/>
          <p:nvPr/>
        </p:nvSpPr>
        <p:spPr>
          <a:xfrm>
            <a:off x="3868663" y="3052900"/>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102" name="Google Shape;102;p8"/>
          <p:cNvGrpSpPr/>
          <p:nvPr/>
        </p:nvGrpSpPr>
        <p:grpSpPr>
          <a:xfrm>
            <a:off x="7165450" y="450975"/>
            <a:ext cx="1173375" cy="88200"/>
            <a:chOff x="822825" y="450975"/>
            <a:chExt cx="1173375" cy="88200"/>
          </a:xfrm>
        </p:grpSpPr>
        <p:sp>
          <p:nvSpPr>
            <p:cNvPr id="103" name="Google Shape;103;p8"/>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 name="Google Shape;107;p8"/>
          <p:cNvGrpSpPr/>
          <p:nvPr/>
        </p:nvGrpSpPr>
        <p:grpSpPr>
          <a:xfrm flipH="1">
            <a:off x="822825" y="4603500"/>
            <a:ext cx="1173375" cy="88200"/>
            <a:chOff x="822825" y="450975"/>
            <a:chExt cx="1173375" cy="88200"/>
          </a:xfrm>
        </p:grpSpPr>
        <p:sp>
          <p:nvSpPr>
            <p:cNvPr id="108" name="Google Shape;108;p8"/>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8"/>
          <p:cNvSpPr/>
          <p:nvPr/>
        </p:nvSpPr>
        <p:spPr>
          <a:xfrm>
            <a:off x="248985" y="792558"/>
            <a:ext cx="757010" cy="274783"/>
          </a:xfrm>
          <a:custGeom>
            <a:rect b="b" l="l" r="r" t="t"/>
            <a:pathLst>
              <a:path extrusionOk="0" h="2277" w="6273">
                <a:moveTo>
                  <a:pt x="2378" y="0"/>
                </a:moveTo>
                <a:cubicBezTo>
                  <a:pt x="1933" y="0"/>
                  <a:pt x="1569" y="364"/>
                  <a:pt x="1569" y="820"/>
                </a:cubicBezTo>
                <a:cubicBezTo>
                  <a:pt x="1569" y="941"/>
                  <a:pt x="1599" y="1063"/>
                  <a:pt x="1650" y="1174"/>
                </a:cubicBezTo>
                <a:cubicBezTo>
                  <a:pt x="1610" y="1164"/>
                  <a:pt x="1569" y="1164"/>
                  <a:pt x="1529" y="1164"/>
                </a:cubicBezTo>
                <a:cubicBezTo>
                  <a:pt x="1194" y="1164"/>
                  <a:pt x="922" y="1407"/>
                  <a:pt x="871" y="1720"/>
                </a:cubicBezTo>
                <a:cubicBezTo>
                  <a:pt x="780" y="1670"/>
                  <a:pt x="679" y="1639"/>
                  <a:pt x="567" y="1639"/>
                </a:cubicBezTo>
                <a:cubicBezTo>
                  <a:pt x="254" y="1639"/>
                  <a:pt x="1" y="1892"/>
                  <a:pt x="1" y="2206"/>
                </a:cubicBezTo>
                <a:lnTo>
                  <a:pt x="1" y="2277"/>
                </a:lnTo>
                <a:lnTo>
                  <a:pt x="6272" y="2277"/>
                </a:lnTo>
                <a:cubicBezTo>
                  <a:pt x="6272" y="2023"/>
                  <a:pt x="6070" y="1821"/>
                  <a:pt x="5827" y="1821"/>
                </a:cubicBezTo>
                <a:cubicBezTo>
                  <a:pt x="5787" y="1821"/>
                  <a:pt x="5746" y="1832"/>
                  <a:pt x="5717" y="1841"/>
                </a:cubicBezTo>
                <a:cubicBezTo>
                  <a:pt x="5666" y="1538"/>
                  <a:pt x="5413" y="1306"/>
                  <a:pt x="5099" y="1275"/>
                </a:cubicBezTo>
                <a:cubicBezTo>
                  <a:pt x="5099" y="861"/>
                  <a:pt x="4766" y="526"/>
                  <a:pt x="4361" y="526"/>
                </a:cubicBezTo>
                <a:cubicBezTo>
                  <a:pt x="4118" y="526"/>
                  <a:pt x="3896" y="648"/>
                  <a:pt x="3764" y="830"/>
                </a:cubicBezTo>
                <a:cubicBezTo>
                  <a:pt x="3673" y="739"/>
                  <a:pt x="3552" y="688"/>
                  <a:pt x="3420" y="688"/>
                </a:cubicBezTo>
                <a:cubicBezTo>
                  <a:pt x="3339" y="688"/>
                  <a:pt x="3269" y="708"/>
                  <a:pt x="3197" y="749"/>
                </a:cubicBezTo>
                <a:cubicBezTo>
                  <a:pt x="3157" y="324"/>
                  <a:pt x="2813" y="0"/>
                  <a:pt x="2378"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a:off x="2162518" y="279264"/>
            <a:ext cx="628850" cy="227115"/>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a:off x="507844" y="429385"/>
            <a:ext cx="24498" cy="23291"/>
          </a:xfrm>
          <a:custGeom>
            <a:rect b="b" l="l" r="r" t="t"/>
            <a:pathLst>
              <a:path extrusionOk="0" h="193" w="203">
                <a:moveTo>
                  <a:pt x="101" y="1"/>
                </a:moveTo>
                <a:cubicBezTo>
                  <a:pt x="51" y="1"/>
                  <a:pt x="0" y="41"/>
                  <a:pt x="0" y="92"/>
                </a:cubicBezTo>
                <a:cubicBezTo>
                  <a:pt x="0" y="152"/>
                  <a:pt x="51" y="193"/>
                  <a:pt x="101" y="193"/>
                </a:cubicBezTo>
                <a:cubicBezTo>
                  <a:pt x="162" y="193"/>
                  <a:pt x="202" y="152"/>
                  <a:pt x="202" y="92"/>
                </a:cubicBezTo>
                <a:cubicBezTo>
                  <a:pt x="202" y="41"/>
                  <a:pt x="162" y="1"/>
                  <a:pt x="101" y="1"/>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8"/>
          <p:cNvSpPr/>
          <p:nvPr/>
        </p:nvSpPr>
        <p:spPr>
          <a:xfrm>
            <a:off x="1425837" y="1180120"/>
            <a:ext cx="41634" cy="41634"/>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a:off x="1080338" y="372063"/>
            <a:ext cx="41634" cy="41513"/>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1766389" y="429385"/>
            <a:ext cx="50202" cy="48995"/>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a:off x="2452441" y="1065355"/>
            <a:ext cx="48995" cy="50202"/>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9"/>
          <p:cNvSpPr/>
          <p:nvPr/>
        </p:nvSpPr>
        <p:spPr>
          <a:xfrm>
            <a:off x="-9200" y="0"/>
            <a:ext cx="9153300" cy="2493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a:off x="-631962" y="-40367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
        <p:nvSpPr>
          <p:cNvPr id="122" name="Google Shape;122;p9"/>
          <p:cNvSpPr/>
          <p:nvPr/>
        </p:nvSpPr>
        <p:spPr>
          <a:xfrm>
            <a:off x="248985" y="792558"/>
            <a:ext cx="757010" cy="274783"/>
          </a:xfrm>
          <a:custGeom>
            <a:rect b="b" l="l" r="r" t="t"/>
            <a:pathLst>
              <a:path extrusionOk="0" h="2277" w="6273">
                <a:moveTo>
                  <a:pt x="2378" y="0"/>
                </a:moveTo>
                <a:cubicBezTo>
                  <a:pt x="1933" y="0"/>
                  <a:pt x="1569" y="364"/>
                  <a:pt x="1569" y="820"/>
                </a:cubicBezTo>
                <a:cubicBezTo>
                  <a:pt x="1569" y="941"/>
                  <a:pt x="1599" y="1063"/>
                  <a:pt x="1650" y="1174"/>
                </a:cubicBezTo>
                <a:cubicBezTo>
                  <a:pt x="1610" y="1164"/>
                  <a:pt x="1569" y="1164"/>
                  <a:pt x="1529" y="1164"/>
                </a:cubicBezTo>
                <a:cubicBezTo>
                  <a:pt x="1194" y="1164"/>
                  <a:pt x="922" y="1407"/>
                  <a:pt x="871" y="1720"/>
                </a:cubicBezTo>
                <a:cubicBezTo>
                  <a:pt x="780" y="1670"/>
                  <a:pt x="679" y="1639"/>
                  <a:pt x="567" y="1639"/>
                </a:cubicBezTo>
                <a:cubicBezTo>
                  <a:pt x="254" y="1639"/>
                  <a:pt x="1" y="1892"/>
                  <a:pt x="1" y="2206"/>
                </a:cubicBezTo>
                <a:lnTo>
                  <a:pt x="1" y="2277"/>
                </a:lnTo>
                <a:lnTo>
                  <a:pt x="6272" y="2277"/>
                </a:lnTo>
                <a:cubicBezTo>
                  <a:pt x="6272" y="2023"/>
                  <a:pt x="6070" y="1821"/>
                  <a:pt x="5827" y="1821"/>
                </a:cubicBezTo>
                <a:cubicBezTo>
                  <a:pt x="5787" y="1821"/>
                  <a:pt x="5746" y="1832"/>
                  <a:pt x="5717" y="1841"/>
                </a:cubicBezTo>
                <a:cubicBezTo>
                  <a:pt x="5666" y="1538"/>
                  <a:pt x="5413" y="1306"/>
                  <a:pt x="5099" y="1275"/>
                </a:cubicBezTo>
                <a:cubicBezTo>
                  <a:pt x="5099" y="861"/>
                  <a:pt x="4766" y="526"/>
                  <a:pt x="4361" y="526"/>
                </a:cubicBezTo>
                <a:cubicBezTo>
                  <a:pt x="4118" y="526"/>
                  <a:pt x="3896" y="648"/>
                  <a:pt x="3764" y="830"/>
                </a:cubicBezTo>
                <a:cubicBezTo>
                  <a:pt x="3673" y="739"/>
                  <a:pt x="3552" y="688"/>
                  <a:pt x="3420" y="688"/>
                </a:cubicBezTo>
                <a:cubicBezTo>
                  <a:pt x="3339" y="688"/>
                  <a:pt x="3269" y="708"/>
                  <a:pt x="3197" y="749"/>
                </a:cubicBezTo>
                <a:cubicBezTo>
                  <a:pt x="3157" y="324"/>
                  <a:pt x="2813" y="0"/>
                  <a:pt x="2378"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a:off x="2162518" y="279264"/>
            <a:ext cx="628850" cy="227115"/>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9"/>
          <p:cNvSpPr/>
          <p:nvPr/>
        </p:nvSpPr>
        <p:spPr>
          <a:xfrm>
            <a:off x="4192700" y="763899"/>
            <a:ext cx="1292939" cy="332104"/>
          </a:xfrm>
          <a:custGeom>
            <a:rect b="b" l="l" r="r" t="t"/>
            <a:pathLst>
              <a:path extrusionOk="0" h="2752" w="10714">
                <a:moveTo>
                  <a:pt x="6788" y="0"/>
                </a:moveTo>
                <a:cubicBezTo>
                  <a:pt x="6262" y="0"/>
                  <a:pt x="5817" y="314"/>
                  <a:pt x="5615" y="769"/>
                </a:cubicBezTo>
                <a:cubicBezTo>
                  <a:pt x="5402" y="577"/>
                  <a:pt x="5119" y="456"/>
                  <a:pt x="4815" y="456"/>
                </a:cubicBezTo>
                <a:cubicBezTo>
                  <a:pt x="4188" y="456"/>
                  <a:pt x="3682" y="931"/>
                  <a:pt x="3632" y="1548"/>
                </a:cubicBezTo>
                <a:cubicBezTo>
                  <a:pt x="3491" y="1488"/>
                  <a:pt x="3339" y="1457"/>
                  <a:pt x="3187" y="1457"/>
                </a:cubicBezTo>
                <a:cubicBezTo>
                  <a:pt x="2893" y="1457"/>
                  <a:pt x="2621" y="1568"/>
                  <a:pt x="2428" y="1751"/>
                </a:cubicBezTo>
                <a:cubicBezTo>
                  <a:pt x="2246" y="1517"/>
                  <a:pt x="1973" y="1356"/>
                  <a:pt x="1650" y="1356"/>
                </a:cubicBezTo>
                <a:cubicBezTo>
                  <a:pt x="1275" y="1356"/>
                  <a:pt x="962" y="1578"/>
                  <a:pt x="800" y="1882"/>
                </a:cubicBezTo>
                <a:lnTo>
                  <a:pt x="688" y="1882"/>
                </a:lnTo>
                <a:cubicBezTo>
                  <a:pt x="304" y="1882"/>
                  <a:pt x="0" y="2185"/>
                  <a:pt x="0" y="2569"/>
                </a:cubicBezTo>
                <a:cubicBezTo>
                  <a:pt x="0" y="2630"/>
                  <a:pt x="11" y="2701"/>
                  <a:pt x="21" y="2752"/>
                </a:cubicBezTo>
                <a:lnTo>
                  <a:pt x="10713" y="2752"/>
                </a:lnTo>
                <a:cubicBezTo>
                  <a:pt x="10713" y="2317"/>
                  <a:pt x="10410" y="1953"/>
                  <a:pt x="10005" y="1852"/>
                </a:cubicBezTo>
                <a:cubicBezTo>
                  <a:pt x="9843" y="1356"/>
                  <a:pt x="9378" y="991"/>
                  <a:pt x="8821" y="991"/>
                </a:cubicBezTo>
                <a:cubicBezTo>
                  <a:pt x="8538" y="991"/>
                  <a:pt x="8286" y="1093"/>
                  <a:pt x="8073" y="1245"/>
                </a:cubicBezTo>
                <a:cubicBezTo>
                  <a:pt x="8052" y="557"/>
                  <a:pt x="7486" y="0"/>
                  <a:pt x="6788" y="0"/>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3725709" y="763903"/>
            <a:ext cx="56236" cy="56236"/>
          </a:xfrm>
          <a:custGeom>
            <a:rect b="b" l="l" r="r" t="t"/>
            <a:pathLst>
              <a:path extrusionOk="0" h="466" w="466">
                <a:moveTo>
                  <a:pt x="233" y="1"/>
                </a:moveTo>
                <a:lnTo>
                  <a:pt x="152" y="152"/>
                </a:lnTo>
                <a:lnTo>
                  <a:pt x="0" y="233"/>
                </a:lnTo>
                <a:lnTo>
                  <a:pt x="152" y="314"/>
                </a:lnTo>
                <a:lnTo>
                  <a:pt x="233" y="466"/>
                </a:lnTo>
                <a:lnTo>
                  <a:pt x="324" y="314"/>
                </a:lnTo>
                <a:lnTo>
                  <a:pt x="465" y="233"/>
                </a:lnTo>
                <a:lnTo>
                  <a:pt x="324" y="152"/>
                </a:lnTo>
                <a:lnTo>
                  <a:pt x="23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9"/>
          <p:cNvSpPr/>
          <p:nvPr/>
        </p:nvSpPr>
        <p:spPr>
          <a:xfrm>
            <a:off x="5394495" y="1345304"/>
            <a:ext cx="56356" cy="56236"/>
          </a:xfrm>
          <a:custGeom>
            <a:rect b="b" l="l" r="r" t="t"/>
            <a:pathLst>
              <a:path extrusionOk="0" h="466" w="467">
                <a:moveTo>
                  <a:pt x="233" y="1"/>
                </a:moveTo>
                <a:lnTo>
                  <a:pt x="152" y="153"/>
                </a:lnTo>
                <a:lnTo>
                  <a:pt x="1" y="234"/>
                </a:lnTo>
                <a:lnTo>
                  <a:pt x="152" y="324"/>
                </a:lnTo>
                <a:lnTo>
                  <a:pt x="233" y="466"/>
                </a:lnTo>
                <a:lnTo>
                  <a:pt x="314" y="324"/>
                </a:lnTo>
                <a:lnTo>
                  <a:pt x="466" y="234"/>
                </a:lnTo>
                <a:lnTo>
                  <a:pt x="314" y="153"/>
                </a:lnTo>
                <a:lnTo>
                  <a:pt x="23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a:off x="606679" y="1227787"/>
            <a:ext cx="41634" cy="41634"/>
          </a:xfrm>
          <a:custGeom>
            <a:rect b="b" l="l" r="r" t="t"/>
            <a:pathLst>
              <a:path extrusionOk="0" h="345" w="345">
                <a:moveTo>
                  <a:pt x="173" y="1"/>
                </a:moveTo>
                <a:lnTo>
                  <a:pt x="112" y="111"/>
                </a:lnTo>
                <a:lnTo>
                  <a:pt x="1" y="172"/>
                </a:lnTo>
                <a:lnTo>
                  <a:pt x="112" y="233"/>
                </a:lnTo>
                <a:lnTo>
                  <a:pt x="173" y="344"/>
                </a:lnTo>
                <a:lnTo>
                  <a:pt x="233" y="233"/>
                </a:lnTo>
                <a:lnTo>
                  <a:pt x="345" y="172"/>
                </a:lnTo>
                <a:lnTo>
                  <a:pt x="233" y="111"/>
                </a:lnTo>
                <a:lnTo>
                  <a:pt x="17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507844" y="429385"/>
            <a:ext cx="24498" cy="23291"/>
          </a:xfrm>
          <a:custGeom>
            <a:rect b="b" l="l" r="r" t="t"/>
            <a:pathLst>
              <a:path extrusionOk="0" h="193" w="203">
                <a:moveTo>
                  <a:pt x="101" y="1"/>
                </a:moveTo>
                <a:cubicBezTo>
                  <a:pt x="51" y="1"/>
                  <a:pt x="0" y="41"/>
                  <a:pt x="0" y="92"/>
                </a:cubicBezTo>
                <a:cubicBezTo>
                  <a:pt x="0" y="152"/>
                  <a:pt x="51" y="193"/>
                  <a:pt x="101" y="193"/>
                </a:cubicBezTo>
                <a:cubicBezTo>
                  <a:pt x="162" y="193"/>
                  <a:pt x="202" y="152"/>
                  <a:pt x="202" y="92"/>
                </a:cubicBezTo>
                <a:cubicBezTo>
                  <a:pt x="202" y="41"/>
                  <a:pt x="162" y="1"/>
                  <a:pt x="101" y="1"/>
                </a:cubicBez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a:off x="1425837" y="1180120"/>
            <a:ext cx="41634" cy="41634"/>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a:off x="1080338" y="372063"/>
            <a:ext cx="41634" cy="41513"/>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9"/>
          <p:cNvSpPr/>
          <p:nvPr/>
        </p:nvSpPr>
        <p:spPr>
          <a:xfrm>
            <a:off x="1766389" y="429385"/>
            <a:ext cx="50202" cy="48995"/>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9"/>
          <p:cNvSpPr/>
          <p:nvPr/>
        </p:nvSpPr>
        <p:spPr>
          <a:xfrm>
            <a:off x="2452441" y="1065355"/>
            <a:ext cx="48995" cy="50202"/>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rgbClr val="F7D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9"/>
          <p:cNvSpPr txBox="1"/>
          <p:nvPr>
            <p:ph type="title"/>
          </p:nvPr>
        </p:nvSpPr>
        <p:spPr>
          <a:xfrm>
            <a:off x="3447000" y="2019975"/>
            <a:ext cx="4977000" cy="8235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solidFill>
                  <a:schemeClr val="lt1"/>
                </a:solidFill>
                <a:highlight>
                  <a:schemeClr val="accent2"/>
                </a:highlight>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34" name="Google Shape;134;p9"/>
          <p:cNvSpPr txBox="1"/>
          <p:nvPr>
            <p:ph idx="1" type="subTitle"/>
          </p:nvPr>
        </p:nvSpPr>
        <p:spPr>
          <a:xfrm>
            <a:off x="3447000" y="2931000"/>
            <a:ext cx="49770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35" name="Google Shape;135;p9"/>
          <p:cNvGrpSpPr/>
          <p:nvPr/>
        </p:nvGrpSpPr>
        <p:grpSpPr>
          <a:xfrm>
            <a:off x="7165450" y="450975"/>
            <a:ext cx="1173375" cy="88200"/>
            <a:chOff x="822825" y="450975"/>
            <a:chExt cx="1173375" cy="88200"/>
          </a:xfrm>
        </p:grpSpPr>
        <p:sp>
          <p:nvSpPr>
            <p:cNvPr id="136" name="Google Shape;136;p9"/>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9"/>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9"/>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9"/>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9"/>
          <p:cNvGrpSpPr/>
          <p:nvPr/>
        </p:nvGrpSpPr>
        <p:grpSpPr>
          <a:xfrm flipH="1">
            <a:off x="7165450" y="4603500"/>
            <a:ext cx="1173375" cy="88200"/>
            <a:chOff x="822825" y="450975"/>
            <a:chExt cx="1173375" cy="88200"/>
          </a:xfrm>
        </p:grpSpPr>
        <p:sp>
          <p:nvSpPr>
            <p:cNvPr id="141" name="Google Shape;141;p9"/>
            <p:cNvSpPr/>
            <p:nvPr/>
          </p:nvSpPr>
          <p:spPr>
            <a:xfrm>
              <a:off x="1233600" y="450975"/>
              <a:ext cx="7626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9"/>
            <p:cNvSpPr/>
            <p:nvPr/>
          </p:nvSpPr>
          <p:spPr>
            <a:xfrm>
              <a:off x="82282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9"/>
            <p:cNvSpPr/>
            <p:nvPr/>
          </p:nvSpPr>
          <p:spPr>
            <a:xfrm>
              <a:off x="959750"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9"/>
            <p:cNvSpPr/>
            <p:nvPr/>
          </p:nvSpPr>
          <p:spPr>
            <a:xfrm>
              <a:off x="1096675" y="450975"/>
              <a:ext cx="86400" cy="8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5" name="Shape 145"/>
        <p:cNvGrpSpPr/>
        <p:nvPr/>
      </p:nvGrpSpPr>
      <p:grpSpPr>
        <a:xfrm>
          <a:off x="0" y="0"/>
          <a:ext cx="0" cy="0"/>
          <a:chOff x="0" y="0"/>
          <a:chExt cx="0" cy="0"/>
        </a:xfrm>
      </p:grpSpPr>
      <p:sp>
        <p:nvSpPr>
          <p:cNvPr id="146" name="Google Shape;146;p10"/>
          <p:cNvSpPr txBox="1"/>
          <p:nvPr>
            <p:ph idx="1" type="body"/>
          </p:nvPr>
        </p:nvSpPr>
        <p:spPr>
          <a:xfrm>
            <a:off x="720000" y="540000"/>
            <a:ext cx="3760800" cy="1247100"/>
          </a:xfrm>
          <a:prstGeom prst="rect">
            <a:avLst/>
          </a:prstGeom>
        </p:spPr>
        <p:txBody>
          <a:bodyPr anchorCtr="0" anchor="ctr" bIns="91425" lIns="91425" spcFirstLastPara="1" rIns="91425" wrap="square" tIns="91425">
            <a:noAutofit/>
          </a:bodyPr>
          <a:lstStyle>
            <a:lvl1pPr indent="-228600" lvl="0" marL="457200">
              <a:lnSpc>
                <a:spcPct val="115000"/>
              </a:lnSpc>
              <a:spcBef>
                <a:spcPts val="0"/>
              </a:spcBef>
              <a:spcAft>
                <a:spcPts val="0"/>
              </a:spcAft>
              <a:buSzPts val="1600"/>
              <a:buNone/>
              <a:defRPr sz="3000">
                <a:solidFill>
                  <a:schemeClr val="lt1"/>
                </a:solidFill>
                <a:highlight>
                  <a:schemeClr val="lt2"/>
                </a:highlight>
                <a:latin typeface="Lexend Deca"/>
                <a:ea typeface="Lexend Deca"/>
                <a:cs typeface="Lexend Deca"/>
                <a:sym typeface="Lexend Deca"/>
              </a:defRPr>
            </a:lvl1pPr>
          </a:lstStyle>
          <a:p/>
        </p:txBody>
      </p:sp>
      <p:grpSp>
        <p:nvGrpSpPr>
          <p:cNvPr id="147" name="Google Shape;147;p10"/>
          <p:cNvGrpSpPr/>
          <p:nvPr/>
        </p:nvGrpSpPr>
        <p:grpSpPr>
          <a:xfrm>
            <a:off x="7165450" y="450975"/>
            <a:ext cx="1173375" cy="88200"/>
            <a:chOff x="822825" y="450975"/>
            <a:chExt cx="1173375" cy="88200"/>
          </a:xfrm>
        </p:grpSpPr>
        <p:sp>
          <p:nvSpPr>
            <p:cNvPr id="148" name="Google Shape;148;p10"/>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0"/>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0"/>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0"/>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10"/>
          <p:cNvGrpSpPr/>
          <p:nvPr/>
        </p:nvGrpSpPr>
        <p:grpSpPr>
          <a:xfrm flipH="1">
            <a:off x="822825" y="4603500"/>
            <a:ext cx="1173375" cy="88200"/>
            <a:chOff x="822825" y="450975"/>
            <a:chExt cx="1173375" cy="88200"/>
          </a:xfrm>
        </p:grpSpPr>
        <p:sp>
          <p:nvSpPr>
            <p:cNvPr id="153" name="Google Shape;153;p10"/>
            <p:cNvSpPr/>
            <p:nvPr/>
          </p:nvSpPr>
          <p:spPr>
            <a:xfrm>
              <a:off x="1233600" y="450975"/>
              <a:ext cx="7626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0"/>
            <p:cNvSpPr/>
            <p:nvPr/>
          </p:nvSpPr>
          <p:spPr>
            <a:xfrm>
              <a:off x="82282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0"/>
            <p:cNvSpPr/>
            <p:nvPr/>
          </p:nvSpPr>
          <p:spPr>
            <a:xfrm>
              <a:off x="959750"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0"/>
            <p:cNvSpPr/>
            <p:nvPr/>
          </p:nvSpPr>
          <p:spPr>
            <a:xfrm>
              <a:off x="1096675" y="450975"/>
              <a:ext cx="86400" cy="88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10"/>
          <p:cNvSpPr/>
          <p:nvPr/>
        </p:nvSpPr>
        <p:spPr>
          <a:xfrm>
            <a:off x="3204650" y="27301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1pPr>
            <a:lvl2pPr lvl="1">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2pPr>
            <a:lvl3pPr lvl="2">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3pPr>
            <a:lvl4pPr lvl="3">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4pPr>
            <a:lvl5pPr lvl="4">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5pPr>
            <a:lvl6pPr lvl="5">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6pPr>
            <a:lvl7pPr lvl="6">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7pPr>
            <a:lvl8pPr lvl="7">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8pPr>
            <a:lvl9pPr lvl="8">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1pPr>
            <a:lvl2pPr indent="-330200" lvl="1" marL="9144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2pPr>
            <a:lvl3pPr indent="-330200" lvl="2" marL="13716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3pPr>
            <a:lvl4pPr indent="-330200" lvl="3" marL="18288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4pPr>
            <a:lvl5pPr indent="-330200" lvl="4" marL="22860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5pPr>
            <a:lvl6pPr indent="-330200" lvl="5" marL="2743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6pPr>
            <a:lvl7pPr indent="-330200" lvl="6" marL="32004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7pPr>
            <a:lvl8pPr indent="-330200" lvl="7" marL="36576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8pPr>
            <a:lvl9pPr indent="-330200" lvl="8" marL="41148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1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 Id="rId3"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 Id="rId3" Type="http://schemas.openxmlformats.org/officeDocument/2006/relationships/image" Target="../media/image16.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 Id="rId3" Type="http://schemas.openxmlformats.org/officeDocument/2006/relationships/image" Target="../media/image6.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24"/>
          <p:cNvSpPr txBox="1"/>
          <p:nvPr>
            <p:ph type="ctrTitle"/>
          </p:nvPr>
        </p:nvSpPr>
        <p:spPr>
          <a:xfrm>
            <a:off x="1925875" y="1038475"/>
            <a:ext cx="3433800" cy="107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300">
                <a:solidFill>
                  <a:srgbClr val="111111"/>
                </a:solidFill>
              </a:rPr>
              <a:t>Nhóm 5</a:t>
            </a:r>
            <a:endParaRPr sz="5300">
              <a:solidFill>
                <a:schemeClr val="lt1"/>
              </a:solidFill>
              <a:highlight>
                <a:schemeClr val="lt2"/>
              </a:highlight>
            </a:endParaRPr>
          </a:p>
        </p:txBody>
      </p:sp>
      <p:sp>
        <p:nvSpPr>
          <p:cNvPr id="426" name="Google Shape;426;p24"/>
          <p:cNvSpPr txBox="1"/>
          <p:nvPr>
            <p:ph idx="1" type="subTitle"/>
          </p:nvPr>
        </p:nvSpPr>
        <p:spPr>
          <a:xfrm>
            <a:off x="0" y="2598363"/>
            <a:ext cx="7026000" cy="46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PHÂN TÍCH THIẾT KẾ WEBSITE QUẢN LÝ CỬA HÀNG DỊCH VỤ LÀM ĐẸP</a:t>
            </a:r>
            <a:endParaRPr sz="3500"/>
          </a:p>
        </p:txBody>
      </p:sp>
      <p:grpSp>
        <p:nvGrpSpPr>
          <p:cNvPr id="427" name="Google Shape;427;p24"/>
          <p:cNvGrpSpPr/>
          <p:nvPr/>
        </p:nvGrpSpPr>
        <p:grpSpPr>
          <a:xfrm>
            <a:off x="6949536" y="1038480"/>
            <a:ext cx="1859338" cy="3585676"/>
            <a:chOff x="4201150" y="4052475"/>
            <a:chExt cx="438275" cy="845200"/>
          </a:xfrm>
        </p:grpSpPr>
        <p:sp>
          <p:nvSpPr>
            <p:cNvPr id="428" name="Google Shape;428;p24"/>
            <p:cNvSpPr/>
            <p:nvPr/>
          </p:nvSpPr>
          <p:spPr>
            <a:xfrm>
              <a:off x="4234025" y="4065625"/>
              <a:ext cx="120150" cy="80450"/>
            </a:xfrm>
            <a:custGeom>
              <a:rect b="b" l="l" r="r" t="t"/>
              <a:pathLst>
                <a:path extrusionOk="0" h="3218" w="4806">
                  <a:moveTo>
                    <a:pt x="1" y="1"/>
                  </a:moveTo>
                  <a:lnTo>
                    <a:pt x="1" y="3218"/>
                  </a:lnTo>
                  <a:lnTo>
                    <a:pt x="4805" y="3218"/>
                  </a:lnTo>
                  <a:lnTo>
                    <a:pt x="3409" y="1610"/>
                  </a:lnTo>
                  <a:lnTo>
                    <a:pt x="48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4"/>
            <p:cNvSpPr/>
            <p:nvPr/>
          </p:nvSpPr>
          <p:spPr>
            <a:xfrm>
              <a:off x="4204425" y="4297725"/>
              <a:ext cx="61750" cy="52175"/>
            </a:xfrm>
            <a:custGeom>
              <a:rect b="b" l="l" r="r" t="t"/>
              <a:pathLst>
                <a:path extrusionOk="0" h="2087" w="2470">
                  <a:moveTo>
                    <a:pt x="1017" y="0"/>
                  </a:moveTo>
                  <a:cubicBezTo>
                    <a:pt x="615" y="0"/>
                    <a:pt x="749" y="286"/>
                    <a:pt x="749" y="286"/>
                  </a:cubicBezTo>
                  <a:cubicBezTo>
                    <a:pt x="466" y="398"/>
                    <a:pt x="668" y="590"/>
                    <a:pt x="668" y="590"/>
                  </a:cubicBezTo>
                  <a:cubicBezTo>
                    <a:pt x="376" y="722"/>
                    <a:pt x="659" y="974"/>
                    <a:pt x="659" y="974"/>
                  </a:cubicBezTo>
                  <a:cubicBezTo>
                    <a:pt x="1" y="1248"/>
                    <a:pt x="1720" y="2006"/>
                    <a:pt x="1720" y="2006"/>
                  </a:cubicBezTo>
                  <a:lnTo>
                    <a:pt x="1913" y="2087"/>
                  </a:lnTo>
                  <a:lnTo>
                    <a:pt x="2469" y="1116"/>
                  </a:lnTo>
                  <a:lnTo>
                    <a:pt x="2358" y="1025"/>
                  </a:lnTo>
                  <a:cubicBezTo>
                    <a:pt x="2008" y="204"/>
                    <a:pt x="1764" y="83"/>
                    <a:pt x="1651" y="83"/>
                  </a:cubicBezTo>
                  <a:cubicBezTo>
                    <a:pt x="1603" y="83"/>
                    <a:pt x="1579" y="104"/>
                    <a:pt x="1579" y="104"/>
                  </a:cubicBezTo>
                  <a:cubicBezTo>
                    <a:pt x="1324" y="29"/>
                    <a:pt x="1143" y="0"/>
                    <a:pt x="1017" y="0"/>
                  </a:cubicBez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4"/>
            <p:cNvSpPr/>
            <p:nvPr/>
          </p:nvSpPr>
          <p:spPr>
            <a:xfrm>
              <a:off x="4201150" y="4860475"/>
              <a:ext cx="438275" cy="37200"/>
            </a:xfrm>
            <a:custGeom>
              <a:rect b="b" l="l" r="r" t="t"/>
              <a:pathLst>
                <a:path extrusionOk="0" h="1488" w="17531">
                  <a:moveTo>
                    <a:pt x="8761" y="1"/>
                  </a:moveTo>
                  <a:cubicBezTo>
                    <a:pt x="3926" y="1"/>
                    <a:pt x="1" y="324"/>
                    <a:pt x="1" y="739"/>
                  </a:cubicBezTo>
                  <a:cubicBezTo>
                    <a:pt x="1" y="1154"/>
                    <a:pt x="3926" y="1487"/>
                    <a:pt x="8761" y="1487"/>
                  </a:cubicBezTo>
                  <a:cubicBezTo>
                    <a:pt x="13606" y="1487"/>
                    <a:pt x="17531" y="1154"/>
                    <a:pt x="17531" y="739"/>
                  </a:cubicBezTo>
                  <a:cubicBezTo>
                    <a:pt x="17531" y="324"/>
                    <a:pt x="13606" y="1"/>
                    <a:pt x="87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4"/>
            <p:cNvSpPr/>
            <p:nvPr/>
          </p:nvSpPr>
          <p:spPr>
            <a:xfrm>
              <a:off x="4352625" y="4113675"/>
              <a:ext cx="127475" cy="197800"/>
            </a:xfrm>
            <a:custGeom>
              <a:rect b="b" l="l" r="r" t="t"/>
              <a:pathLst>
                <a:path extrusionOk="0" h="7912" w="5099">
                  <a:moveTo>
                    <a:pt x="2352" y="1"/>
                  </a:moveTo>
                  <a:cubicBezTo>
                    <a:pt x="2146" y="1"/>
                    <a:pt x="2020" y="242"/>
                    <a:pt x="1731" y="375"/>
                  </a:cubicBezTo>
                  <a:cubicBezTo>
                    <a:pt x="1723" y="379"/>
                    <a:pt x="1713" y="381"/>
                    <a:pt x="1703" y="381"/>
                  </a:cubicBezTo>
                  <a:cubicBezTo>
                    <a:pt x="1647" y="381"/>
                    <a:pt x="1559" y="336"/>
                    <a:pt x="1443" y="336"/>
                  </a:cubicBezTo>
                  <a:cubicBezTo>
                    <a:pt x="1338" y="336"/>
                    <a:pt x="1211" y="372"/>
                    <a:pt x="1063" y="507"/>
                  </a:cubicBezTo>
                  <a:cubicBezTo>
                    <a:pt x="841" y="699"/>
                    <a:pt x="962" y="1023"/>
                    <a:pt x="962" y="1134"/>
                  </a:cubicBezTo>
                  <a:cubicBezTo>
                    <a:pt x="972" y="1437"/>
                    <a:pt x="719" y="1468"/>
                    <a:pt x="486" y="1660"/>
                  </a:cubicBezTo>
                  <a:cubicBezTo>
                    <a:pt x="254" y="1862"/>
                    <a:pt x="1" y="2115"/>
                    <a:pt x="21" y="2428"/>
                  </a:cubicBezTo>
                  <a:cubicBezTo>
                    <a:pt x="52" y="2752"/>
                    <a:pt x="385" y="2995"/>
                    <a:pt x="396" y="3319"/>
                  </a:cubicBezTo>
                  <a:cubicBezTo>
                    <a:pt x="396" y="3481"/>
                    <a:pt x="315" y="3642"/>
                    <a:pt x="254" y="3804"/>
                  </a:cubicBezTo>
                  <a:cubicBezTo>
                    <a:pt x="193" y="3956"/>
                    <a:pt x="153" y="4148"/>
                    <a:pt x="243" y="4290"/>
                  </a:cubicBezTo>
                  <a:cubicBezTo>
                    <a:pt x="355" y="4462"/>
                    <a:pt x="598" y="4482"/>
                    <a:pt x="769" y="4604"/>
                  </a:cubicBezTo>
                  <a:cubicBezTo>
                    <a:pt x="1002" y="4755"/>
                    <a:pt x="1083" y="5049"/>
                    <a:pt x="1083" y="5322"/>
                  </a:cubicBezTo>
                  <a:cubicBezTo>
                    <a:pt x="1093" y="5595"/>
                    <a:pt x="1043" y="5878"/>
                    <a:pt x="1093" y="6141"/>
                  </a:cubicBezTo>
                  <a:cubicBezTo>
                    <a:pt x="1144" y="6414"/>
                    <a:pt x="1336" y="6688"/>
                    <a:pt x="1609" y="6718"/>
                  </a:cubicBezTo>
                  <a:cubicBezTo>
                    <a:pt x="1670" y="6718"/>
                    <a:pt x="1733" y="6709"/>
                    <a:pt x="1793" y="6709"/>
                  </a:cubicBezTo>
                  <a:cubicBezTo>
                    <a:pt x="1843" y="6709"/>
                    <a:pt x="1891" y="6715"/>
                    <a:pt x="1933" y="6738"/>
                  </a:cubicBezTo>
                  <a:cubicBezTo>
                    <a:pt x="2044" y="6789"/>
                    <a:pt x="2095" y="6910"/>
                    <a:pt x="2135" y="7021"/>
                  </a:cubicBezTo>
                  <a:cubicBezTo>
                    <a:pt x="2216" y="7304"/>
                    <a:pt x="2266" y="7598"/>
                    <a:pt x="2257" y="7901"/>
                  </a:cubicBezTo>
                  <a:lnTo>
                    <a:pt x="3511" y="7911"/>
                  </a:lnTo>
                  <a:cubicBezTo>
                    <a:pt x="3693" y="7749"/>
                    <a:pt x="3875" y="7578"/>
                    <a:pt x="3966" y="7345"/>
                  </a:cubicBezTo>
                  <a:cubicBezTo>
                    <a:pt x="4027" y="7193"/>
                    <a:pt x="4027" y="7021"/>
                    <a:pt x="4078" y="6870"/>
                  </a:cubicBezTo>
                  <a:cubicBezTo>
                    <a:pt x="4219" y="6475"/>
                    <a:pt x="4624" y="6192"/>
                    <a:pt x="4694" y="5777"/>
                  </a:cubicBezTo>
                  <a:cubicBezTo>
                    <a:pt x="4775" y="5373"/>
                    <a:pt x="4512" y="4957"/>
                    <a:pt x="4604" y="4543"/>
                  </a:cubicBezTo>
                  <a:cubicBezTo>
                    <a:pt x="4685" y="4168"/>
                    <a:pt x="5069" y="3885"/>
                    <a:pt x="5089" y="3501"/>
                  </a:cubicBezTo>
                  <a:cubicBezTo>
                    <a:pt x="5099" y="3197"/>
                    <a:pt x="4887" y="2925"/>
                    <a:pt x="4867" y="2621"/>
                  </a:cubicBezTo>
                  <a:cubicBezTo>
                    <a:pt x="4846" y="2348"/>
                    <a:pt x="4988" y="2095"/>
                    <a:pt x="4998" y="1822"/>
                  </a:cubicBezTo>
                  <a:cubicBezTo>
                    <a:pt x="5018" y="1478"/>
                    <a:pt x="4806" y="1134"/>
                    <a:pt x="4492" y="992"/>
                  </a:cubicBezTo>
                  <a:cubicBezTo>
                    <a:pt x="4209" y="871"/>
                    <a:pt x="3835" y="881"/>
                    <a:pt x="3662" y="618"/>
                  </a:cubicBezTo>
                  <a:cubicBezTo>
                    <a:pt x="3622" y="557"/>
                    <a:pt x="3602" y="497"/>
                    <a:pt x="3561" y="436"/>
                  </a:cubicBezTo>
                  <a:cubicBezTo>
                    <a:pt x="3469" y="281"/>
                    <a:pt x="3386" y="235"/>
                    <a:pt x="3283" y="235"/>
                  </a:cubicBezTo>
                  <a:cubicBezTo>
                    <a:pt x="3172" y="235"/>
                    <a:pt x="3038" y="288"/>
                    <a:pt x="2843" y="315"/>
                  </a:cubicBezTo>
                  <a:cubicBezTo>
                    <a:pt x="2843" y="315"/>
                    <a:pt x="2651" y="133"/>
                    <a:pt x="2560" y="72"/>
                  </a:cubicBezTo>
                  <a:cubicBezTo>
                    <a:pt x="2480" y="21"/>
                    <a:pt x="2412" y="1"/>
                    <a:pt x="2352" y="1"/>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4"/>
            <p:cNvSpPr/>
            <p:nvPr/>
          </p:nvSpPr>
          <p:spPr>
            <a:xfrm>
              <a:off x="4330375" y="4809650"/>
              <a:ext cx="36200" cy="37200"/>
            </a:xfrm>
            <a:custGeom>
              <a:rect b="b" l="l" r="r" t="t"/>
              <a:pathLst>
                <a:path extrusionOk="0" h="1488" w="1448">
                  <a:moveTo>
                    <a:pt x="153" y="0"/>
                  </a:moveTo>
                  <a:lnTo>
                    <a:pt x="0" y="1487"/>
                  </a:lnTo>
                  <a:lnTo>
                    <a:pt x="1265" y="1457"/>
                  </a:lnTo>
                  <a:lnTo>
                    <a:pt x="1447" y="0"/>
                  </a:ln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4"/>
            <p:cNvSpPr/>
            <p:nvPr/>
          </p:nvSpPr>
          <p:spPr>
            <a:xfrm>
              <a:off x="4478575" y="4809650"/>
              <a:ext cx="37450" cy="38200"/>
            </a:xfrm>
            <a:custGeom>
              <a:rect b="b" l="l" r="r" t="t"/>
              <a:pathLst>
                <a:path extrusionOk="0" h="1528" w="1498">
                  <a:moveTo>
                    <a:pt x="0" y="0"/>
                  </a:moveTo>
                  <a:lnTo>
                    <a:pt x="223" y="1457"/>
                  </a:lnTo>
                  <a:lnTo>
                    <a:pt x="1497" y="1528"/>
                  </a:lnTo>
                  <a:lnTo>
                    <a:pt x="1305" y="0"/>
                  </a:ln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4"/>
            <p:cNvSpPr/>
            <p:nvPr/>
          </p:nvSpPr>
          <p:spPr>
            <a:xfrm>
              <a:off x="4479075" y="4846050"/>
              <a:ext cx="84250" cy="29875"/>
            </a:xfrm>
            <a:custGeom>
              <a:rect b="b" l="l" r="r" t="t"/>
              <a:pathLst>
                <a:path extrusionOk="0" h="1195" w="3370">
                  <a:moveTo>
                    <a:pt x="1275" y="1"/>
                  </a:moveTo>
                  <a:lnTo>
                    <a:pt x="112" y="11"/>
                  </a:lnTo>
                  <a:lnTo>
                    <a:pt x="0" y="1194"/>
                  </a:lnTo>
                  <a:lnTo>
                    <a:pt x="284" y="1194"/>
                  </a:lnTo>
                  <a:lnTo>
                    <a:pt x="375" y="790"/>
                  </a:lnTo>
                  <a:lnTo>
                    <a:pt x="445" y="790"/>
                  </a:lnTo>
                  <a:lnTo>
                    <a:pt x="628" y="1194"/>
                  </a:lnTo>
                  <a:lnTo>
                    <a:pt x="3369" y="1194"/>
                  </a:lnTo>
                  <a:cubicBezTo>
                    <a:pt x="3237" y="770"/>
                    <a:pt x="2904" y="446"/>
                    <a:pt x="2479" y="324"/>
                  </a:cubicBezTo>
                  <a:lnTo>
                    <a:pt x="1275"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4"/>
            <p:cNvSpPr/>
            <p:nvPr/>
          </p:nvSpPr>
          <p:spPr>
            <a:xfrm>
              <a:off x="4483900" y="4838225"/>
              <a:ext cx="61725" cy="21300"/>
            </a:xfrm>
            <a:custGeom>
              <a:rect b="b" l="l" r="r" t="t"/>
              <a:pathLst>
                <a:path extrusionOk="0" h="852" w="2469">
                  <a:moveTo>
                    <a:pt x="546" y="1"/>
                  </a:moveTo>
                  <a:lnTo>
                    <a:pt x="0" y="324"/>
                  </a:lnTo>
                  <a:cubicBezTo>
                    <a:pt x="0" y="324"/>
                    <a:pt x="584" y="852"/>
                    <a:pt x="1566" y="852"/>
                  </a:cubicBezTo>
                  <a:cubicBezTo>
                    <a:pt x="1838" y="852"/>
                    <a:pt x="2140" y="812"/>
                    <a:pt x="2468" y="709"/>
                  </a:cubicBezTo>
                  <a:cubicBezTo>
                    <a:pt x="2468" y="709"/>
                    <a:pt x="1790" y="365"/>
                    <a:pt x="1082" y="314"/>
                  </a:cubicBezTo>
                  <a:lnTo>
                    <a:pt x="546" y="1"/>
                  </a:ln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4"/>
            <p:cNvSpPr/>
            <p:nvPr/>
          </p:nvSpPr>
          <p:spPr>
            <a:xfrm>
              <a:off x="4282825" y="4846050"/>
              <a:ext cx="84250" cy="29875"/>
            </a:xfrm>
            <a:custGeom>
              <a:rect b="b" l="l" r="r" t="t"/>
              <a:pathLst>
                <a:path extrusionOk="0" h="1195" w="3370">
                  <a:moveTo>
                    <a:pt x="2095" y="1"/>
                  </a:moveTo>
                  <a:lnTo>
                    <a:pt x="891" y="324"/>
                  </a:lnTo>
                  <a:cubicBezTo>
                    <a:pt x="466" y="446"/>
                    <a:pt x="122" y="770"/>
                    <a:pt x="1" y="1194"/>
                  </a:cubicBezTo>
                  <a:lnTo>
                    <a:pt x="2742" y="1194"/>
                  </a:lnTo>
                  <a:lnTo>
                    <a:pt x="2924" y="790"/>
                  </a:lnTo>
                  <a:lnTo>
                    <a:pt x="2995" y="790"/>
                  </a:lnTo>
                  <a:lnTo>
                    <a:pt x="3086" y="1194"/>
                  </a:lnTo>
                  <a:lnTo>
                    <a:pt x="3370" y="1194"/>
                  </a:lnTo>
                  <a:lnTo>
                    <a:pt x="3258" y="11"/>
                  </a:lnTo>
                  <a:lnTo>
                    <a:pt x="2095"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4"/>
            <p:cNvSpPr/>
            <p:nvPr/>
          </p:nvSpPr>
          <p:spPr>
            <a:xfrm>
              <a:off x="4300525" y="4838225"/>
              <a:ext cx="61725" cy="21300"/>
            </a:xfrm>
            <a:custGeom>
              <a:rect b="b" l="l" r="r" t="t"/>
              <a:pathLst>
                <a:path extrusionOk="0" h="852" w="2469">
                  <a:moveTo>
                    <a:pt x="1923" y="1"/>
                  </a:moveTo>
                  <a:lnTo>
                    <a:pt x="1387" y="314"/>
                  </a:lnTo>
                  <a:cubicBezTo>
                    <a:pt x="679" y="365"/>
                    <a:pt x="1" y="709"/>
                    <a:pt x="1" y="709"/>
                  </a:cubicBezTo>
                  <a:cubicBezTo>
                    <a:pt x="329" y="812"/>
                    <a:pt x="631" y="852"/>
                    <a:pt x="903" y="852"/>
                  </a:cubicBezTo>
                  <a:cubicBezTo>
                    <a:pt x="1885" y="852"/>
                    <a:pt x="2469" y="324"/>
                    <a:pt x="2469" y="324"/>
                  </a:cubicBezTo>
                  <a:lnTo>
                    <a:pt x="1923" y="1"/>
                  </a:ln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4"/>
            <p:cNvSpPr/>
            <p:nvPr/>
          </p:nvSpPr>
          <p:spPr>
            <a:xfrm>
              <a:off x="4329625" y="4395675"/>
              <a:ext cx="90550" cy="432200"/>
            </a:xfrm>
            <a:custGeom>
              <a:rect b="b" l="l" r="r" t="t"/>
              <a:pathLst>
                <a:path extrusionOk="0" h="17288" w="3622">
                  <a:moveTo>
                    <a:pt x="1770" y="0"/>
                  </a:moveTo>
                  <a:cubicBezTo>
                    <a:pt x="911" y="1406"/>
                    <a:pt x="365" y="3449"/>
                    <a:pt x="486" y="5088"/>
                  </a:cubicBezTo>
                  <a:lnTo>
                    <a:pt x="0" y="17287"/>
                  </a:lnTo>
                  <a:lnTo>
                    <a:pt x="1477" y="17287"/>
                  </a:lnTo>
                  <a:lnTo>
                    <a:pt x="3490" y="3541"/>
                  </a:lnTo>
                  <a:lnTo>
                    <a:pt x="3622" y="0"/>
                  </a:lnTo>
                  <a:close/>
                </a:path>
              </a:pathLst>
            </a:custGeom>
            <a:solidFill>
              <a:srgbClr val="F9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4"/>
            <p:cNvSpPr/>
            <p:nvPr/>
          </p:nvSpPr>
          <p:spPr>
            <a:xfrm>
              <a:off x="4414100" y="4395675"/>
              <a:ext cx="101675" cy="432200"/>
            </a:xfrm>
            <a:custGeom>
              <a:rect b="b" l="l" r="r" t="t"/>
              <a:pathLst>
                <a:path extrusionOk="0" h="17288" w="4067">
                  <a:moveTo>
                    <a:pt x="111" y="0"/>
                  </a:moveTo>
                  <a:lnTo>
                    <a:pt x="0" y="2802"/>
                  </a:lnTo>
                  <a:lnTo>
                    <a:pt x="2498" y="17287"/>
                  </a:lnTo>
                  <a:lnTo>
                    <a:pt x="4067" y="17287"/>
                  </a:lnTo>
                  <a:lnTo>
                    <a:pt x="3267" y="5088"/>
                  </a:lnTo>
                  <a:cubicBezTo>
                    <a:pt x="3388" y="3449"/>
                    <a:pt x="2761" y="1406"/>
                    <a:pt x="1912" y="0"/>
                  </a:cubicBezTo>
                  <a:close/>
                </a:path>
              </a:pathLst>
            </a:custGeom>
            <a:solidFill>
              <a:srgbClr val="F9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4"/>
            <p:cNvSpPr/>
            <p:nvPr/>
          </p:nvSpPr>
          <p:spPr>
            <a:xfrm>
              <a:off x="4388300" y="4405775"/>
              <a:ext cx="60950" cy="81200"/>
            </a:xfrm>
            <a:custGeom>
              <a:rect b="b" l="l" r="r" t="t"/>
              <a:pathLst>
                <a:path extrusionOk="0" h="3248" w="2438">
                  <a:moveTo>
                    <a:pt x="0" y="1"/>
                  </a:moveTo>
                  <a:lnTo>
                    <a:pt x="0" y="3045"/>
                  </a:lnTo>
                  <a:lnTo>
                    <a:pt x="2438" y="3247"/>
                  </a:lnTo>
                  <a:lnTo>
                    <a:pt x="2438" y="1"/>
                  </a:lnTo>
                  <a:close/>
                </a:path>
              </a:pathLst>
            </a:custGeom>
            <a:solidFill>
              <a:srgbClr val="F9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4"/>
            <p:cNvSpPr/>
            <p:nvPr/>
          </p:nvSpPr>
          <p:spPr>
            <a:xfrm>
              <a:off x="4403700" y="4482400"/>
              <a:ext cx="26100" cy="3550"/>
            </a:xfrm>
            <a:custGeom>
              <a:rect b="b" l="l" r="r" t="t"/>
              <a:pathLst>
                <a:path extrusionOk="0" h="142" w="1044">
                  <a:moveTo>
                    <a:pt x="1" y="0"/>
                  </a:moveTo>
                  <a:lnTo>
                    <a:pt x="1" y="61"/>
                  </a:lnTo>
                  <a:lnTo>
                    <a:pt x="1043" y="142"/>
                  </a:lnTo>
                  <a:lnTo>
                    <a:pt x="1043" y="92"/>
                  </a:lnTo>
                  <a:lnTo>
                    <a:pt x="1" y="0"/>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4"/>
            <p:cNvSpPr/>
            <p:nvPr/>
          </p:nvSpPr>
          <p:spPr>
            <a:xfrm>
              <a:off x="4453025" y="4410075"/>
              <a:ext cx="23300" cy="26325"/>
            </a:xfrm>
            <a:custGeom>
              <a:rect b="b" l="l" r="r" t="t"/>
              <a:pathLst>
                <a:path extrusionOk="0" h="1053" w="932">
                  <a:moveTo>
                    <a:pt x="62" y="0"/>
                  </a:moveTo>
                  <a:lnTo>
                    <a:pt x="1" y="11"/>
                  </a:lnTo>
                  <a:cubicBezTo>
                    <a:pt x="11" y="11"/>
                    <a:pt x="122" y="861"/>
                    <a:pt x="921" y="1052"/>
                  </a:cubicBezTo>
                  <a:lnTo>
                    <a:pt x="932" y="992"/>
                  </a:lnTo>
                  <a:cubicBezTo>
                    <a:pt x="172" y="810"/>
                    <a:pt x="62" y="11"/>
                    <a:pt x="62" y="0"/>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4"/>
            <p:cNvSpPr/>
            <p:nvPr/>
          </p:nvSpPr>
          <p:spPr>
            <a:xfrm>
              <a:off x="4359975" y="4410075"/>
              <a:ext cx="23275" cy="26325"/>
            </a:xfrm>
            <a:custGeom>
              <a:rect b="b" l="l" r="r" t="t"/>
              <a:pathLst>
                <a:path extrusionOk="0" h="1053" w="931">
                  <a:moveTo>
                    <a:pt x="870" y="0"/>
                  </a:moveTo>
                  <a:cubicBezTo>
                    <a:pt x="870" y="11"/>
                    <a:pt x="759" y="810"/>
                    <a:pt x="0" y="992"/>
                  </a:cubicBezTo>
                  <a:lnTo>
                    <a:pt x="21" y="1052"/>
                  </a:lnTo>
                  <a:cubicBezTo>
                    <a:pt x="810" y="861"/>
                    <a:pt x="931" y="11"/>
                    <a:pt x="931" y="11"/>
                  </a:cubicBezTo>
                  <a:lnTo>
                    <a:pt x="870" y="0"/>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4"/>
            <p:cNvSpPr/>
            <p:nvPr/>
          </p:nvSpPr>
          <p:spPr>
            <a:xfrm>
              <a:off x="4372100" y="4121525"/>
              <a:ext cx="87775" cy="87775"/>
            </a:xfrm>
            <a:custGeom>
              <a:rect b="b" l="l" r="r" t="t"/>
              <a:pathLst>
                <a:path extrusionOk="0" h="3511" w="3511">
                  <a:moveTo>
                    <a:pt x="1761" y="1"/>
                  </a:moveTo>
                  <a:cubicBezTo>
                    <a:pt x="790" y="1"/>
                    <a:pt x="1" y="790"/>
                    <a:pt x="1" y="1761"/>
                  </a:cubicBezTo>
                  <a:cubicBezTo>
                    <a:pt x="1" y="2732"/>
                    <a:pt x="790" y="3510"/>
                    <a:pt x="1761" y="3510"/>
                  </a:cubicBezTo>
                  <a:cubicBezTo>
                    <a:pt x="2732" y="3510"/>
                    <a:pt x="3511" y="2732"/>
                    <a:pt x="3511" y="1761"/>
                  </a:cubicBezTo>
                  <a:cubicBezTo>
                    <a:pt x="3511" y="790"/>
                    <a:pt x="2732" y="1"/>
                    <a:pt x="1761" y="1"/>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4"/>
            <p:cNvSpPr/>
            <p:nvPr/>
          </p:nvSpPr>
          <p:spPr>
            <a:xfrm>
              <a:off x="4439875" y="4174900"/>
              <a:ext cx="20775" cy="21750"/>
            </a:xfrm>
            <a:custGeom>
              <a:rect b="b" l="l" r="r" t="t"/>
              <a:pathLst>
                <a:path extrusionOk="0" h="870" w="831">
                  <a:moveTo>
                    <a:pt x="460" y="1"/>
                  </a:moveTo>
                  <a:cubicBezTo>
                    <a:pt x="301" y="1"/>
                    <a:pt x="148" y="122"/>
                    <a:pt x="82" y="303"/>
                  </a:cubicBezTo>
                  <a:cubicBezTo>
                    <a:pt x="1" y="536"/>
                    <a:pt x="82" y="779"/>
                    <a:pt x="274" y="849"/>
                  </a:cubicBezTo>
                  <a:cubicBezTo>
                    <a:pt x="309" y="863"/>
                    <a:pt x="345" y="870"/>
                    <a:pt x="381" y="870"/>
                  </a:cubicBezTo>
                  <a:cubicBezTo>
                    <a:pt x="533" y="870"/>
                    <a:pt x="684" y="754"/>
                    <a:pt x="749" y="566"/>
                  </a:cubicBezTo>
                  <a:cubicBezTo>
                    <a:pt x="830" y="344"/>
                    <a:pt x="749" y="101"/>
                    <a:pt x="567" y="20"/>
                  </a:cubicBezTo>
                  <a:cubicBezTo>
                    <a:pt x="532" y="7"/>
                    <a:pt x="496" y="1"/>
                    <a:pt x="460" y="1"/>
                  </a:cubicBez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4"/>
            <p:cNvSpPr/>
            <p:nvPr/>
          </p:nvSpPr>
          <p:spPr>
            <a:xfrm>
              <a:off x="4452025" y="4179700"/>
              <a:ext cx="5075" cy="10125"/>
            </a:xfrm>
            <a:custGeom>
              <a:rect b="b" l="l" r="r" t="t"/>
              <a:pathLst>
                <a:path extrusionOk="0" h="405" w="203">
                  <a:moveTo>
                    <a:pt x="21" y="0"/>
                  </a:moveTo>
                  <a:lnTo>
                    <a:pt x="0" y="30"/>
                  </a:lnTo>
                  <a:cubicBezTo>
                    <a:pt x="162" y="152"/>
                    <a:pt x="91" y="394"/>
                    <a:pt x="91" y="394"/>
                  </a:cubicBezTo>
                  <a:lnTo>
                    <a:pt x="132" y="405"/>
                  </a:lnTo>
                  <a:cubicBezTo>
                    <a:pt x="132" y="394"/>
                    <a:pt x="203" y="142"/>
                    <a:pt x="21" y="0"/>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4"/>
            <p:cNvSpPr/>
            <p:nvPr/>
          </p:nvSpPr>
          <p:spPr>
            <a:xfrm>
              <a:off x="4371100" y="4174900"/>
              <a:ext cx="20750" cy="21750"/>
            </a:xfrm>
            <a:custGeom>
              <a:rect b="b" l="l" r="r" t="t"/>
              <a:pathLst>
                <a:path extrusionOk="0" h="870" w="830">
                  <a:moveTo>
                    <a:pt x="370" y="1"/>
                  </a:moveTo>
                  <a:cubicBezTo>
                    <a:pt x="335" y="1"/>
                    <a:pt x="299" y="7"/>
                    <a:pt x="263" y="20"/>
                  </a:cubicBezTo>
                  <a:cubicBezTo>
                    <a:pt x="81" y="101"/>
                    <a:pt x="0" y="344"/>
                    <a:pt x="81" y="566"/>
                  </a:cubicBezTo>
                  <a:cubicBezTo>
                    <a:pt x="147" y="754"/>
                    <a:pt x="297" y="870"/>
                    <a:pt x="449" y="870"/>
                  </a:cubicBezTo>
                  <a:cubicBezTo>
                    <a:pt x="485" y="870"/>
                    <a:pt x="521" y="863"/>
                    <a:pt x="556" y="849"/>
                  </a:cubicBezTo>
                  <a:cubicBezTo>
                    <a:pt x="749" y="779"/>
                    <a:pt x="830" y="536"/>
                    <a:pt x="749" y="303"/>
                  </a:cubicBezTo>
                  <a:cubicBezTo>
                    <a:pt x="683" y="122"/>
                    <a:pt x="529" y="1"/>
                    <a:pt x="370" y="1"/>
                  </a:cubicBez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4"/>
            <p:cNvSpPr/>
            <p:nvPr/>
          </p:nvSpPr>
          <p:spPr>
            <a:xfrm>
              <a:off x="4373875" y="4179700"/>
              <a:ext cx="5350" cy="10125"/>
            </a:xfrm>
            <a:custGeom>
              <a:rect b="b" l="l" r="r" t="t"/>
              <a:pathLst>
                <a:path extrusionOk="0" h="405" w="214">
                  <a:moveTo>
                    <a:pt x="182" y="0"/>
                  </a:moveTo>
                  <a:cubicBezTo>
                    <a:pt x="0" y="142"/>
                    <a:pt x="72" y="394"/>
                    <a:pt x="72" y="405"/>
                  </a:cubicBezTo>
                  <a:lnTo>
                    <a:pt x="112" y="394"/>
                  </a:lnTo>
                  <a:cubicBezTo>
                    <a:pt x="112" y="394"/>
                    <a:pt x="41" y="152"/>
                    <a:pt x="213" y="30"/>
                  </a:cubicBezTo>
                  <a:lnTo>
                    <a:pt x="182" y="0"/>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4"/>
            <p:cNvSpPr/>
            <p:nvPr/>
          </p:nvSpPr>
          <p:spPr>
            <a:xfrm>
              <a:off x="4397900" y="4221675"/>
              <a:ext cx="36700" cy="24300"/>
            </a:xfrm>
            <a:custGeom>
              <a:rect b="b" l="l" r="r" t="t"/>
              <a:pathLst>
                <a:path extrusionOk="0" h="972" w="1468">
                  <a:moveTo>
                    <a:pt x="739" y="1"/>
                  </a:moveTo>
                  <a:lnTo>
                    <a:pt x="102" y="51"/>
                  </a:lnTo>
                  <a:lnTo>
                    <a:pt x="1" y="972"/>
                  </a:lnTo>
                  <a:lnTo>
                    <a:pt x="1467" y="972"/>
                  </a:lnTo>
                  <a:lnTo>
                    <a:pt x="1366" y="51"/>
                  </a:lnTo>
                  <a:lnTo>
                    <a:pt x="739" y="1"/>
                  </a:ln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4"/>
            <p:cNvSpPr/>
            <p:nvPr/>
          </p:nvSpPr>
          <p:spPr>
            <a:xfrm>
              <a:off x="4400425" y="4222925"/>
              <a:ext cx="31625" cy="10925"/>
            </a:xfrm>
            <a:custGeom>
              <a:rect b="b" l="l" r="r" t="t"/>
              <a:pathLst>
                <a:path extrusionOk="0" h="437" w="1265">
                  <a:moveTo>
                    <a:pt x="1" y="1"/>
                  </a:moveTo>
                  <a:cubicBezTo>
                    <a:pt x="1" y="1"/>
                    <a:pt x="284" y="436"/>
                    <a:pt x="638" y="436"/>
                  </a:cubicBezTo>
                  <a:cubicBezTo>
                    <a:pt x="982" y="436"/>
                    <a:pt x="1265" y="1"/>
                    <a:pt x="1265" y="1"/>
                  </a:cubicBezTo>
                  <a:close/>
                </a:path>
              </a:pathLst>
            </a:custGeom>
            <a:solidFill>
              <a:srgbClr val="7D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4"/>
            <p:cNvSpPr/>
            <p:nvPr/>
          </p:nvSpPr>
          <p:spPr>
            <a:xfrm>
              <a:off x="4381450" y="4126325"/>
              <a:ext cx="70100" cy="102950"/>
            </a:xfrm>
            <a:custGeom>
              <a:rect b="b" l="l" r="r" t="t"/>
              <a:pathLst>
                <a:path extrusionOk="0" h="4118" w="2804">
                  <a:moveTo>
                    <a:pt x="1397" y="1"/>
                  </a:moveTo>
                  <a:cubicBezTo>
                    <a:pt x="628" y="1"/>
                    <a:pt x="1" y="668"/>
                    <a:pt x="1" y="1477"/>
                  </a:cubicBezTo>
                  <a:lnTo>
                    <a:pt x="1" y="1630"/>
                  </a:lnTo>
                  <a:lnTo>
                    <a:pt x="1" y="1650"/>
                  </a:lnTo>
                  <a:lnTo>
                    <a:pt x="153" y="2924"/>
                  </a:lnTo>
                  <a:lnTo>
                    <a:pt x="153" y="2934"/>
                  </a:lnTo>
                  <a:lnTo>
                    <a:pt x="153" y="2965"/>
                  </a:lnTo>
                  <a:cubicBezTo>
                    <a:pt x="234" y="3612"/>
                    <a:pt x="911" y="4118"/>
                    <a:pt x="1397" y="4118"/>
                  </a:cubicBezTo>
                  <a:cubicBezTo>
                    <a:pt x="1882" y="4118"/>
                    <a:pt x="2550" y="3622"/>
                    <a:pt x="2641" y="2985"/>
                  </a:cubicBezTo>
                  <a:lnTo>
                    <a:pt x="2641" y="2965"/>
                  </a:lnTo>
                  <a:lnTo>
                    <a:pt x="2641" y="2924"/>
                  </a:lnTo>
                  <a:lnTo>
                    <a:pt x="2793" y="1650"/>
                  </a:lnTo>
                  <a:lnTo>
                    <a:pt x="2793" y="1630"/>
                  </a:lnTo>
                  <a:cubicBezTo>
                    <a:pt x="2793" y="1579"/>
                    <a:pt x="2803" y="1528"/>
                    <a:pt x="2803" y="1477"/>
                  </a:cubicBezTo>
                  <a:cubicBezTo>
                    <a:pt x="2803" y="668"/>
                    <a:pt x="2176" y="1"/>
                    <a:pt x="1397" y="1"/>
                  </a:cubicBez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4"/>
            <p:cNvSpPr/>
            <p:nvPr/>
          </p:nvSpPr>
          <p:spPr>
            <a:xfrm>
              <a:off x="4336950" y="4238175"/>
              <a:ext cx="148725" cy="92275"/>
            </a:xfrm>
            <a:custGeom>
              <a:rect b="b" l="l" r="r" t="t"/>
              <a:pathLst>
                <a:path extrusionOk="0" h="3691" w="5949">
                  <a:moveTo>
                    <a:pt x="3636" y="1"/>
                  </a:moveTo>
                  <a:cubicBezTo>
                    <a:pt x="3281" y="1"/>
                    <a:pt x="2920" y="54"/>
                    <a:pt x="2560" y="79"/>
                  </a:cubicBezTo>
                  <a:lnTo>
                    <a:pt x="2520" y="8"/>
                  </a:lnTo>
                  <a:cubicBezTo>
                    <a:pt x="800" y="170"/>
                    <a:pt x="0" y="1758"/>
                    <a:pt x="425" y="3286"/>
                  </a:cubicBezTo>
                  <a:lnTo>
                    <a:pt x="881" y="2780"/>
                  </a:lnTo>
                  <a:cubicBezTo>
                    <a:pt x="1953" y="2841"/>
                    <a:pt x="2621" y="3589"/>
                    <a:pt x="3693" y="3680"/>
                  </a:cubicBezTo>
                  <a:lnTo>
                    <a:pt x="3804" y="3680"/>
                  </a:lnTo>
                  <a:cubicBezTo>
                    <a:pt x="3875" y="3690"/>
                    <a:pt x="3956" y="3690"/>
                    <a:pt x="4026" y="3690"/>
                  </a:cubicBezTo>
                  <a:lnTo>
                    <a:pt x="4118" y="3690"/>
                  </a:lnTo>
                  <a:cubicBezTo>
                    <a:pt x="4124" y="3690"/>
                    <a:pt x="4131" y="3691"/>
                    <a:pt x="4137" y="3691"/>
                  </a:cubicBezTo>
                  <a:cubicBezTo>
                    <a:pt x="4726" y="3691"/>
                    <a:pt x="4781" y="2769"/>
                    <a:pt x="5372" y="2769"/>
                  </a:cubicBezTo>
                  <a:lnTo>
                    <a:pt x="5575" y="2780"/>
                  </a:lnTo>
                  <a:cubicBezTo>
                    <a:pt x="5948" y="1263"/>
                    <a:pt x="5544" y="170"/>
                    <a:pt x="3855" y="8"/>
                  </a:cubicBezTo>
                  <a:cubicBezTo>
                    <a:pt x="3782" y="3"/>
                    <a:pt x="3709" y="1"/>
                    <a:pt x="3636" y="1"/>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4"/>
            <p:cNvSpPr/>
            <p:nvPr/>
          </p:nvSpPr>
          <p:spPr>
            <a:xfrm>
              <a:off x="4322550" y="4244675"/>
              <a:ext cx="150225" cy="165750"/>
            </a:xfrm>
            <a:custGeom>
              <a:rect b="b" l="l" r="r" t="t"/>
              <a:pathLst>
                <a:path extrusionOk="0" h="6630" w="6009">
                  <a:moveTo>
                    <a:pt x="2185" y="1"/>
                  </a:moveTo>
                  <a:cubicBezTo>
                    <a:pt x="0" y="911"/>
                    <a:pt x="1578" y="3420"/>
                    <a:pt x="1578" y="3420"/>
                  </a:cubicBezTo>
                  <a:lnTo>
                    <a:pt x="1862" y="6171"/>
                  </a:lnTo>
                  <a:cubicBezTo>
                    <a:pt x="1862" y="6171"/>
                    <a:pt x="2671" y="6630"/>
                    <a:pt x="3795" y="6630"/>
                  </a:cubicBezTo>
                  <a:cubicBezTo>
                    <a:pt x="4357" y="6630"/>
                    <a:pt x="4997" y="6515"/>
                    <a:pt x="5654" y="6171"/>
                  </a:cubicBezTo>
                  <a:lnTo>
                    <a:pt x="6009" y="3460"/>
                  </a:lnTo>
                  <a:lnTo>
                    <a:pt x="5331" y="1"/>
                  </a:lnTo>
                  <a:cubicBezTo>
                    <a:pt x="5331" y="1"/>
                    <a:pt x="4825" y="922"/>
                    <a:pt x="3763" y="922"/>
                  </a:cubicBezTo>
                  <a:cubicBezTo>
                    <a:pt x="2620" y="922"/>
                    <a:pt x="2185" y="1"/>
                    <a:pt x="2185" y="1"/>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4"/>
            <p:cNvSpPr/>
            <p:nvPr/>
          </p:nvSpPr>
          <p:spPr>
            <a:xfrm>
              <a:off x="4358700" y="4124300"/>
              <a:ext cx="107250" cy="63250"/>
            </a:xfrm>
            <a:custGeom>
              <a:rect b="b" l="l" r="r" t="t"/>
              <a:pathLst>
                <a:path extrusionOk="0" h="2530" w="4290">
                  <a:moveTo>
                    <a:pt x="2337" y="1"/>
                  </a:moveTo>
                  <a:cubicBezTo>
                    <a:pt x="0" y="1"/>
                    <a:pt x="931" y="2530"/>
                    <a:pt x="931" y="2530"/>
                  </a:cubicBezTo>
                  <a:cubicBezTo>
                    <a:pt x="1043" y="2156"/>
                    <a:pt x="1093" y="1650"/>
                    <a:pt x="1093" y="1650"/>
                  </a:cubicBezTo>
                  <a:cubicBezTo>
                    <a:pt x="1468" y="1376"/>
                    <a:pt x="1599" y="972"/>
                    <a:pt x="1599" y="972"/>
                  </a:cubicBezTo>
                  <a:cubicBezTo>
                    <a:pt x="2065" y="1344"/>
                    <a:pt x="2548" y="1434"/>
                    <a:pt x="2905" y="1434"/>
                  </a:cubicBezTo>
                  <a:cubicBezTo>
                    <a:pt x="3237" y="1434"/>
                    <a:pt x="3460" y="1356"/>
                    <a:pt x="3460" y="1356"/>
                  </a:cubicBezTo>
                  <a:lnTo>
                    <a:pt x="3460" y="1356"/>
                  </a:lnTo>
                  <a:cubicBezTo>
                    <a:pt x="3450" y="1994"/>
                    <a:pt x="3551" y="2530"/>
                    <a:pt x="3551" y="2530"/>
                  </a:cubicBezTo>
                  <a:lnTo>
                    <a:pt x="3784" y="2034"/>
                  </a:lnTo>
                  <a:cubicBezTo>
                    <a:pt x="3784" y="2034"/>
                    <a:pt x="4289" y="1"/>
                    <a:pt x="2337" y="1"/>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4"/>
            <p:cNvSpPr/>
            <p:nvPr/>
          </p:nvSpPr>
          <p:spPr>
            <a:xfrm>
              <a:off x="4410050" y="4184750"/>
              <a:ext cx="6600" cy="13175"/>
            </a:xfrm>
            <a:custGeom>
              <a:rect b="b" l="l" r="r" t="t"/>
              <a:pathLst>
                <a:path extrusionOk="0" h="527" w="264">
                  <a:moveTo>
                    <a:pt x="203" y="1"/>
                  </a:moveTo>
                  <a:cubicBezTo>
                    <a:pt x="192" y="10"/>
                    <a:pt x="0" y="273"/>
                    <a:pt x="71" y="425"/>
                  </a:cubicBezTo>
                  <a:cubicBezTo>
                    <a:pt x="101" y="486"/>
                    <a:pt x="162" y="516"/>
                    <a:pt x="253" y="527"/>
                  </a:cubicBezTo>
                  <a:lnTo>
                    <a:pt x="263" y="466"/>
                  </a:lnTo>
                  <a:cubicBezTo>
                    <a:pt x="192" y="466"/>
                    <a:pt x="142" y="435"/>
                    <a:pt x="122" y="395"/>
                  </a:cubicBezTo>
                  <a:cubicBezTo>
                    <a:pt x="71" y="294"/>
                    <a:pt x="192" y="102"/>
                    <a:pt x="243" y="31"/>
                  </a:cubicBezTo>
                  <a:lnTo>
                    <a:pt x="203" y="1"/>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4"/>
            <p:cNvSpPr/>
            <p:nvPr/>
          </p:nvSpPr>
          <p:spPr>
            <a:xfrm>
              <a:off x="4427250" y="4171350"/>
              <a:ext cx="13925" cy="7100"/>
            </a:xfrm>
            <a:custGeom>
              <a:rect b="b" l="l" r="r" t="t"/>
              <a:pathLst>
                <a:path extrusionOk="0" h="284" w="557">
                  <a:moveTo>
                    <a:pt x="30" y="0"/>
                  </a:moveTo>
                  <a:lnTo>
                    <a:pt x="0" y="162"/>
                  </a:lnTo>
                  <a:lnTo>
                    <a:pt x="526" y="283"/>
                  </a:lnTo>
                  <a:lnTo>
                    <a:pt x="556" y="121"/>
                  </a:lnTo>
                  <a:lnTo>
                    <a:pt x="30" y="0"/>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4"/>
            <p:cNvSpPr/>
            <p:nvPr/>
          </p:nvSpPr>
          <p:spPr>
            <a:xfrm>
              <a:off x="4389800" y="4171350"/>
              <a:ext cx="14200" cy="7100"/>
            </a:xfrm>
            <a:custGeom>
              <a:rect b="b" l="l" r="r" t="t"/>
              <a:pathLst>
                <a:path extrusionOk="0" h="284" w="568">
                  <a:moveTo>
                    <a:pt x="527" y="0"/>
                  </a:moveTo>
                  <a:lnTo>
                    <a:pt x="1" y="121"/>
                  </a:lnTo>
                  <a:lnTo>
                    <a:pt x="41" y="283"/>
                  </a:lnTo>
                  <a:lnTo>
                    <a:pt x="567" y="162"/>
                  </a:lnTo>
                  <a:lnTo>
                    <a:pt x="527" y="0"/>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a:off x="4456075" y="4293500"/>
              <a:ext cx="35425" cy="42750"/>
            </a:xfrm>
            <a:custGeom>
              <a:rect b="b" l="l" r="r" t="t"/>
              <a:pathLst>
                <a:path extrusionOk="0" h="1710" w="1417">
                  <a:moveTo>
                    <a:pt x="900" y="0"/>
                  </a:moveTo>
                  <a:lnTo>
                    <a:pt x="0" y="648"/>
                  </a:lnTo>
                  <a:lnTo>
                    <a:pt x="172" y="1710"/>
                  </a:lnTo>
                  <a:cubicBezTo>
                    <a:pt x="1416" y="1285"/>
                    <a:pt x="900" y="1"/>
                    <a:pt x="900" y="0"/>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a:off x="4396125" y="4233825"/>
              <a:ext cx="41000" cy="26550"/>
            </a:xfrm>
            <a:custGeom>
              <a:rect b="b" l="l" r="r" t="t"/>
              <a:pathLst>
                <a:path extrusionOk="0" h="1062" w="1640">
                  <a:moveTo>
                    <a:pt x="1387" y="0"/>
                  </a:moveTo>
                  <a:lnTo>
                    <a:pt x="395" y="41"/>
                  </a:lnTo>
                  <a:lnTo>
                    <a:pt x="112" y="111"/>
                  </a:lnTo>
                  <a:cubicBezTo>
                    <a:pt x="112" y="111"/>
                    <a:pt x="0" y="1062"/>
                    <a:pt x="820" y="1062"/>
                  </a:cubicBezTo>
                  <a:cubicBezTo>
                    <a:pt x="1639" y="1062"/>
                    <a:pt x="1508" y="192"/>
                    <a:pt x="1508" y="192"/>
                  </a:cubicBezTo>
                  <a:lnTo>
                    <a:pt x="1387" y="0"/>
                  </a:ln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4"/>
            <p:cNvSpPr/>
            <p:nvPr/>
          </p:nvSpPr>
          <p:spPr>
            <a:xfrm>
              <a:off x="4343800" y="4294000"/>
              <a:ext cx="32050" cy="41750"/>
            </a:xfrm>
            <a:custGeom>
              <a:rect b="b" l="l" r="r" t="t"/>
              <a:pathLst>
                <a:path extrusionOk="0" h="1670" w="1282">
                  <a:moveTo>
                    <a:pt x="445" y="1"/>
                  </a:moveTo>
                  <a:lnTo>
                    <a:pt x="445" y="1"/>
                  </a:lnTo>
                  <a:cubicBezTo>
                    <a:pt x="445" y="1"/>
                    <a:pt x="0" y="1305"/>
                    <a:pt x="1173" y="1669"/>
                  </a:cubicBezTo>
                  <a:cubicBezTo>
                    <a:pt x="1173" y="1669"/>
                    <a:pt x="1282" y="698"/>
                    <a:pt x="1275" y="698"/>
                  </a:cubicBezTo>
                  <a:lnTo>
                    <a:pt x="1275" y="698"/>
                  </a:lnTo>
                  <a:cubicBezTo>
                    <a:pt x="1275" y="698"/>
                    <a:pt x="1275" y="698"/>
                    <a:pt x="1275" y="698"/>
                  </a:cubicBezTo>
                  <a:cubicBezTo>
                    <a:pt x="1275" y="698"/>
                    <a:pt x="1274" y="698"/>
                    <a:pt x="1274" y="698"/>
                  </a:cubicBezTo>
                  <a:cubicBezTo>
                    <a:pt x="1262" y="698"/>
                    <a:pt x="445" y="1"/>
                    <a:pt x="445" y="1"/>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4"/>
            <p:cNvSpPr/>
            <p:nvPr/>
          </p:nvSpPr>
          <p:spPr>
            <a:xfrm>
              <a:off x="4394875" y="4182475"/>
              <a:ext cx="10125" cy="5075"/>
            </a:xfrm>
            <a:custGeom>
              <a:rect b="b" l="l" r="r" t="t"/>
              <a:pathLst>
                <a:path extrusionOk="0" h="203" w="405">
                  <a:moveTo>
                    <a:pt x="203" y="0"/>
                  </a:moveTo>
                  <a:cubicBezTo>
                    <a:pt x="91" y="0"/>
                    <a:pt x="0" y="92"/>
                    <a:pt x="0" y="203"/>
                  </a:cubicBezTo>
                  <a:lnTo>
                    <a:pt x="81" y="203"/>
                  </a:lnTo>
                  <a:cubicBezTo>
                    <a:pt x="81" y="142"/>
                    <a:pt x="142" y="81"/>
                    <a:pt x="203" y="81"/>
                  </a:cubicBezTo>
                  <a:cubicBezTo>
                    <a:pt x="263" y="81"/>
                    <a:pt x="324" y="142"/>
                    <a:pt x="324" y="203"/>
                  </a:cubicBezTo>
                  <a:lnTo>
                    <a:pt x="405" y="203"/>
                  </a:lnTo>
                  <a:cubicBezTo>
                    <a:pt x="405" y="92"/>
                    <a:pt x="313" y="0"/>
                    <a:pt x="203" y="0"/>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4"/>
            <p:cNvSpPr/>
            <p:nvPr/>
          </p:nvSpPr>
          <p:spPr>
            <a:xfrm>
              <a:off x="4424450" y="4182475"/>
              <a:ext cx="9900" cy="5075"/>
            </a:xfrm>
            <a:custGeom>
              <a:rect b="b" l="l" r="r" t="t"/>
              <a:pathLst>
                <a:path extrusionOk="0" h="203" w="396">
                  <a:moveTo>
                    <a:pt x="203" y="0"/>
                  </a:moveTo>
                  <a:cubicBezTo>
                    <a:pt x="92" y="0"/>
                    <a:pt x="0" y="92"/>
                    <a:pt x="0" y="203"/>
                  </a:cubicBezTo>
                  <a:lnTo>
                    <a:pt x="81" y="203"/>
                  </a:lnTo>
                  <a:cubicBezTo>
                    <a:pt x="81" y="142"/>
                    <a:pt x="132" y="81"/>
                    <a:pt x="203" y="81"/>
                  </a:cubicBezTo>
                  <a:cubicBezTo>
                    <a:pt x="263" y="81"/>
                    <a:pt x="314" y="142"/>
                    <a:pt x="314" y="203"/>
                  </a:cubicBezTo>
                  <a:lnTo>
                    <a:pt x="395" y="203"/>
                  </a:lnTo>
                  <a:cubicBezTo>
                    <a:pt x="395" y="92"/>
                    <a:pt x="314" y="0"/>
                    <a:pt x="203" y="0"/>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4"/>
            <p:cNvSpPr/>
            <p:nvPr/>
          </p:nvSpPr>
          <p:spPr>
            <a:xfrm>
              <a:off x="4243125" y="4244675"/>
              <a:ext cx="143425" cy="136850"/>
            </a:xfrm>
            <a:custGeom>
              <a:rect b="b" l="l" r="r" t="t"/>
              <a:pathLst>
                <a:path extrusionOk="0" h="5474" w="5737">
                  <a:moveTo>
                    <a:pt x="5362" y="1"/>
                  </a:moveTo>
                  <a:cubicBezTo>
                    <a:pt x="3683" y="416"/>
                    <a:pt x="2692" y="3622"/>
                    <a:pt x="2692" y="3622"/>
                  </a:cubicBezTo>
                  <a:cubicBezTo>
                    <a:pt x="2577" y="3653"/>
                    <a:pt x="2461" y="3666"/>
                    <a:pt x="2345" y="3666"/>
                  </a:cubicBezTo>
                  <a:cubicBezTo>
                    <a:pt x="1580" y="3666"/>
                    <a:pt x="840" y="3086"/>
                    <a:pt x="840" y="3086"/>
                  </a:cubicBezTo>
                  <a:cubicBezTo>
                    <a:pt x="71" y="3319"/>
                    <a:pt x="1" y="4148"/>
                    <a:pt x="1" y="4148"/>
                  </a:cubicBezTo>
                  <a:cubicBezTo>
                    <a:pt x="1" y="4148"/>
                    <a:pt x="1746" y="5474"/>
                    <a:pt x="2975" y="5474"/>
                  </a:cubicBezTo>
                  <a:cubicBezTo>
                    <a:pt x="3095" y="5474"/>
                    <a:pt x="3211" y="5461"/>
                    <a:pt x="3319" y="5433"/>
                  </a:cubicBezTo>
                  <a:cubicBezTo>
                    <a:pt x="4057" y="5241"/>
                    <a:pt x="5645" y="2793"/>
                    <a:pt x="5736" y="992"/>
                  </a:cubicBezTo>
                  <a:lnTo>
                    <a:pt x="5362"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4"/>
            <p:cNvSpPr/>
            <p:nvPr/>
          </p:nvSpPr>
          <p:spPr>
            <a:xfrm>
              <a:off x="4514750" y="4052475"/>
              <a:ext cx="48425" cy="67575"/>
            </a:xfrm>
            <a:custGeom>
              <a:rect b="b" l="l" r="r" t="t"/>
              <a:pathLst>
                <a:path extrusionOk="0" h="2703" w="1937">
                  <a:moveTo>
                    <a:pt x="890" y="1"/>
                  </a:moveTo>
                  <a:cubicBezTo>
                    <a:pt x="728" y="1"/>
                    <a:pt x="607" y="628"/>
                    <a:pt x="567" y="1174"/>
                  </a:cubicBezTo>
                  <a:cubicBezTo>
                    <a:pt x="567" y="1174"/>
                    <a:pt x="489" y="728"/>
                    <a:pt x="296" y="728"/>
                  </a:cubicBezTo>
                  <a:cubicBezTo>
                    <a:pt x="292" y="728"/>
                    <a:pt x="288" y="729"/>
                    <a:pt x="283" y="729"/>
                  </a:cubicBezTo>
                  <a:cubicBezTo>
                    <a:pt x="0" y="770"/>
                    <a:pt x="151" y="1994"/>
                    <a:pt x="151" y="1994"/>
                  </a:cubicBezTo>
                  <a:lnTo>
                    <a:pt x="1244" y="2702"/>
                  </a:lnTo>
                  <a:cubicBezTo>
                    <a:pt x="1244" y="2702"/>
                    <a:pt x="1780" y="2125"/>
                    <a:pt x="1871" y="1326"/>
                  </a:cubicBezTo>
                  <a:cubicBezTo>
                    <a:pt x="1936" y="742"/>
                    <a:pt x="1845" y="340"/>
                    <a:pt x="1749" y="340"/>
                  </a:cubicBezTo>
                  <a:cubicBezTo>
                    <a:pt x="1725" y="340"/>
                    <a:pt x="1701" y="364"/>
                    <a:pt x="1679" y="416"/>
                  </a:cubicBezTo>
                  <a:cubicBezTo>
                    <a:pt x="1679" y="416"/>
                    <a:pt x="1605" y="238"/>
                    <a:pt x="1519" y="238"/>
                  </a:cubicBezTo>
                  <a:cubicBezTo>
                    <a:pt x="1482" y="238"/>
                    <a:pt x="1442" y="271"/>
                    <a:pt x="1406" y="365"/>
                  </a:cubicBezTo>
                  <a:cubicBezTo>
                    <a:pt x="1406" y="365"/>
                    <a:pt x="1360" y="152"/>
                    <a:pt x="1249" y="152"/>
                  </a:cubicBezTo>
                  <a:cubicBezTo>
                    <a:pt x="1244" y="152"/>
                    <a:pt x="1239" y="152"/>
                    <a:pt x="1234" y="153"/>
                  </a:cubicBezTo>
                  <a:cubicBezTo>
                    <a:pt x="1143" y="163"/>
                    <a:pt x="1093" y="284"/>
                    <a:pt x="1093" y="284"/>
                  </a:cubicBezTo>
                  <a:cubicBezTo>
                    <a:pt x="1093" y="284"/>
                    <a:pt x="1032" y="1"/>
                    <a:pt x="890" y="1"/>
                  </a:cubicBez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4"/>
            <p:cNvSpPr/>
            <p:nvPr/>
          </p:nvSpPr>
          <p:spPr>
            <a:xfrm>
              <a:off x="4554950" y="4062600"/>
              <a:ext cx="2550" cy="15975"/>
            </a:xfrm>
            <a:custGeom>
              <a:rect b="b" l="l" r="r" t="t"/>
              <a:pathLst>
                <a:path extrusionOk="0" h="639" w="102">
                  <a:moveTo>
                    <a:pt x="51" y="0"/>
                  </a:moveTo>
                  <a:cubicBezTo>
                    <a:pt x="51" y="0"/>
                    <a:pt x="0" y="385"/>
                    <a:pt x="20" y="638"/>
                  </a:cubicBezTo>
                  <a:lnTo>
                    <a:pt x="61" y="638"/>
                  </a:lnTo>
                  <a:cubicBezTo>
                    <a:pt x="51" y="385"/>
                    <a:pt x="101" y="11"/>
                    <a:pt x="101" y="0"/>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4"/>
            <p:cNvSpPr/>
            <p:nvPr/>
          </p:nvSpPr>
          <p:spPr>
            <a:xfrm>
              <a:off x="4548375" y="4061350"/>
              <a:ext cx="2300" cy="15425"/>
            </a:xfrm>
            <a:custGeom>
              <a:rect b="b" l="l" r="r" t="t"/>
              <a:pathLst>
                <a:path extrusionOk="0" h="617" w="92">
                  <a:moveTo>
                    <a:pt x="41" y="0"/>
                  </a:moveTo>
                  <a:cubicBezTo>
                    <a:pt x="41" y="10"/>
                    <a:pt x="0" y="334"/>
                    <a:pt x="11" y="617"/>
                  </a:cubicBezTo>
                  <a:lnTo>
                    <a:pt x="61" y="617"/>
                  </a:lnTo>
                  <a:cubicBezTo>
                    <a:pt x="51" y="334"/>
                    <a:pt x="92" y="10"/>
                    <a:pt x="92" y="10"/>
                  </a:cubicBezTo>
                  <a:lnTo>
                    <a:pt x="41" y="0"/>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4"/>
            <p:cNvSpPr/>
            <p:nvPr/>
          </p:nvSpPr>
          <p:spPr>
            <a:xfrm>
              <a:off x="4540025" y="4059050"/>
              <a:ext cx="2800" cy="18750"/>
            </a:xfrm>
            <a:custGeom>
              <a:rect b="b" l="l" r="r" t="t"/>
              <a:pathLst>
                <a:path extrusionOk="0" h="750" w="112">
                  <a:moveTo>
                    <a:pt x="61" y="1"/>
                  </a:moveTo>
                  <a:cubicBezTo>
                    <a:pt x="61" y="1"/>
                    <a:pt x="1" y="375"/>
                    <a:pt x="1" y="749"/>
                  </a:cubicBezTo>
                  <a:lnTo>
                    <a:pt x="51" y="749"/>
                  </a:lnTo>
                  <a:cubicBezTo>
                    <a:pt x="51" y="375"/>
                    <a:pt x="102" y="11"/>
                    <a:pt x="112" y="1"/>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4"/>
            <p:cNvSpPr/>
            <p:nvPr/>
          </p:nvSpPr>
          <p:spPr>
            <a:xfrm>
              <a:off x="4528400" y="4080800"/>
              <a:ext cx="2550" cy="8375"/>
            </a:xfrm>
            <a:custGeom>
              <a:rect b="b" l="l" r="r" t="t"/>
              <a:pathLst>
                <a:path extrusionOk="0" h="335" w="102">
                  <a:moveTo>
                    <a:pt x="0" y="1"/>
                  </a:moveTo>
                  <a:cubicBezTo>
                    <a:pt x="0" y="1"/>
                    <a:pt x="21" y="193"/>
                    <a:pt x="51" y="335"/>
                  </a:cubicBezTo>
                  <a:lnTo>
                    <a:pt x="102" y="324"/>
                  </a:lnTo>
                  <a:cubicBezTo>
                    <a:pt x="71" y="183"/>
                    <a:pt x="51" y="1"/>
                    <a:pt x="51" y="1"/>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4"/>
            <p:cNvSpPr/>
            <p:nvPr/>
          </p:nvSpPr>
          <p:spPr>
            <a:xfrm>
              <a:off x="4360475" y="4328900"/>
              <a:ext cx="4575" cy="21275"/>
            </a:xfrm>
            <a:custGeom>
              <a:rect b="b" l="l" r="r" t="t"/>
              <a:pathLst>
                <a:path extrusionOk="0" h="851" w="183">
                  <a:moveTo>
                    <a:pt x="61" y="1"/>
                  </a:moveTo>
                  <a:lnTo>
                    <a:pt x="1" y="10"/>
                  </a:lnTo>
                  <a:lnTo>
                    <a:pt x="122" y="850"/>
                  </a:lnTo>
                  <a:lnTo>
                    <a:pt x="183" y="840"/>
                  </a:lnTo>
                  <a:lnTo>
                    <a:pt x="61" y="1"/>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4"/>
            <p:cNvSpPr/>
            <p:nvPr/>
          </p:nvSpPr>
          <p:spPr>
            <a:xfrm>
              <a:off x="4345550" y="4295250"/>
              <a:ext cx="25575" cy="40500"/>
            </a:xfrm>
            <a:custGeom>
              <a:rect b="b" l="l" r="r" t="t"/>
              <a:pathLst>
                <a:path extrusionOk="0" h="1620" w="1023">
                  <a:moveTo>
                    <a:pt x="314" y="1"/>
                  </a:moveTo>
                  <a:lnTo>
                    <a:pt x="314" y="32"/>
                  </a:lnTo>
                  <a:cubicBezTo>
                    <a:pt x="304" y="41"/>
                    <a:pt x="0" y="1225"/>
                    <a:pt x="971" y="1599"/>
                  </a:cubicBezTo>
                  <a:lnTo>
                    <a:pt x="1002" y="1619"/>
                  </a:lnTo>
                  <a:lnTo>
                    <a:pt x="1022" y="1559"/>
                  </a:lnTo>
                  <a:lnTo>
                    <a:pt x="992" y="1549"/>
                  </a:lnTo>
                  <a:cubicBezTo>
                    <a:pt x="72" y="1185"/>
                    <a:pt x="355" y="92"/>
                    <a:pt x="365" y="52"/>
                  </a:cubicBezTo>
                  <a:lnTo>
                    <a:pt x="375" y="21"/>
                  </a:lnTo>
                  <a:lnTo>
                    <a:pt x="314" y="1"/>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4"/>
            <p:cNvSpPr/>
            <p:nvPr/>
          </p:nvSpPr>
          <p:spPr>
            <a:xfrm>
              <a:off x="4389050" y="4130875"/>
              <a:ext cx="54125" cy="13950"/>
            </a:xfrm>
            <a:custGeom>
              <a:rect b="b" l="l" r="r" t="t"/>
              <a:pathLst>
                <a:path extrusionOk="0" h="558" w="2165">
                  <a:moveTo>
                    <a:pt x="1093" y="1"/>
                  </a:moveTo>
                  <a:cubicBezTo>
                    <a:pt x="456" y="1"/>
                    <a:pt x="152" y="284"/>
                    <a:pt x="0" y="517"/>
                  </a:cubicBezTo>
                  <a:lnTo>
                    <a:pt x="71" y="557"/>
                  </a:lnTo>
                  <a:cubicBezTo>
                    <a:pt x="274" y="243"/>
                    <a:pt x="618" y="82"/>
                    <a:pt x="1093" y="82"/>
                  </a:cubicBezTo>
                  <a:cubicBezTo>
                    <a:pt x="1569" y="82"/>
                    <a:pt x="1902" y="234"/>
                    <a:pt x="2095" y="537"/>
                  </a:cubicBezTo>
                  <a:lnTo>
                    <a:pt x="2165" y="497"/>
                  </a:lnTo>
                  <a:cubicBezTo>
                    <a:pt x="2023" y="264"/>
                    <a:pt x="1720" y="1"/>
                    <a:pt x="10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4"/>
            <p:cNvSpPr/>
            <p:nvPr/>
          </p:nvSpPr>
          <p:spPr>
            <a:xfrm>
              <a:off x="4416125" y="4274275"/>
              <a:ext cx="1025" cy="134050"/>
            </a:xfrm>
            <a:custGeom>
              <a:rect b="b" l="l" r="r" t="t"/>
              <a:pathLst>
                <a:path extrusionOk="0" h="5362" w="41">
                  <a:moveTo>
                    <a:pt x="0" y="1"/>
                  </a:moveTo>
                  <a:lnTo>
                    <a:pt x="0" y="5362"/>
                  </a:lnTo>
                  <a:lnTo>
                    <a:pt x="40" y="5362"/>
                  </a:lnTo>
                  <a:lnTo>
                    <a:pt x="40" y="1"/>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4"/>
            <p:cNvSpPr/>
            <p:nvPr/>
          </p:nvSpPr>
          <p:spPr>
            <a:xfrm>
              <a:off x="4449725" y="4194375"/>
              <a:ext cx="4850" cy="4575"/>
            </a:xfrm>
            <a:custGeom>
              <a:rect b="b" l="l" r="r" t="t"/>
              <a:pathLst>
                <a:path extrusionOk="0" h="183" w="194">
                  <a:moveTo>
                    <a:pt x="102" y="0"/>
                  </a:moveTo>
                  <a:cubicBezTo>
                    <a:pt x="41" y="0"/>
                    <a:pt x="1" y="40"/>
                    <a:pt x="1" y="91"/>
                  </a:cubicBezTo>
                  <a:cubicBezTo>
                    <a:pt x="1" y="142"/>
                    <a:pt x="41" y="182"/>
                    <a:pt x="102" y="182"/>
                  </a:cubicBezTo>
                  <a:cubicBezTo>
                    <a:pt x="153" y="182"/>
                    <a:pt x="194" y="142"/>
                    <a:pt x="194" y="91"/>
                  </a:cubicBezTo>
                  <a:cubicBezTo>
                    <a:pt x="194" y="40"/>
                    <a:pt x="153" y="0"/>
                    <a:pt x="1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4"/>
            <p:cNvSpPr/>
            <p:nvPr/>
          </p:nvSpPr>
          <p:spPr>
            <a:xfrm>
              <a:off x="4376650" y="4194375"/>
              <a:ext cx="4825" cy="4575"/>
            </a:xfrm>
            <a:custGeom>
              <a:rect b="b" l="l" r="r" t="t"/>
              <a:pathLst>
                <a:path extrusionOk="0" h="183" w="193">
                  <a:moveTo>
                    <a:pt x="102" y="0"/>
                  </a:moveTo>
                  <a:cubicBezTo>
                    <a:pt x="41" y="0"/>
                    <a:pt x="1" y="40"/>
                    <a:pt x="1" y="91"/>
                  </a:cubicBezTo>
                  <a:cubicBezTo>
                    <a:pt x="1" y="142"/>
                    <a:pt x="41" y="182"/>
                    <a:pt x="102" y="182"/>
                  </a:cubicBezTo>
                  <a:cubicBezTo>
                    <a:pt x="152" y="182"/>
                    <a:pt x="193" y="142"/>
                    <a:pt x="193" y="91"/>
                  </a:cubicBezTo>
                  <a:cubicBezTo>
                    <a:pt x="193" y="40"/>
                    <a:pt x="152" y="0"/>
                    <a:pt x="1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4"/>
            <p:cNvSpPr/>
            <p:nvPr/>
          </p:nvSpPr>
          <p:spPr>
            <a:xfrm>
              <a:off x="4435325" y="4101550"/>
              <a:ext cx="118125" cy="229650"/>
            </a:xfrm>
            <a:custGeom>
              <a:rect b="b" l="l" r="r" t="t"/>
              <a:pathLst>
                <a:path extrusionOk="0" h="9186" w="4725">
                  <a:moveTo>
                    <a:pt x="3230" y="0"/>
                  </a:moveTo>
                  <a:cubicBezTo>
                    <a:pt x="3222" y="0"/>
                    <a:pt x="3218" y="0"/>
                    <a:pt x="3218" y="0"/>
                  </a:cubicBezTo>
                  <a:cubicBezTo>
                    <a:pt x="2692" y="3490"/>
                    <a:pt x="820" y="5726"/>
                    <a:pt x="820" y="5726"/>
                  </a:cubicBezTo>
                  <a:cubicBezTo>
                    <a:pt x="1" y="8012"/>
                    <a:pt x="1498" y="9185"/>
                    <a:pt x="1498" y="9185"/>
                  </a:cubicBezTo>
                  <a:cubicBezTo>
                    <a:pt x="3825" y="6211"/>
                    <a:pt x="4724" y="546"/>
                    <a:pt x="4724" y="546"/>
                  </a:cubicBezTo>
                  <a:cubicBezTo>
                    <a:pt x="4224" y="18"/>
                    <a:pt x="3345" y="0"/>
                    <a:pt x="3230" y="0"/>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4"/>
            <p:cNvSpPr/>
            <p:nvPr/>
          </p:nvSpPr>
          <p:spPr>
            <a:xfrm>
              <a:off x="4469225" y="4328900"/>
              <a:ext cx="4300" cy="21275"/>
            </a:xfrm>
            <a:custGeom>
              <a:rect b="b" l="l" r="r" t="t"/>
              <a:pathLst>
                <a:path extrusionOk="0" h="851" w="172">
                  <a:moveTo>
                    <a:pt x="111" y="1"/>
                  </a:moveTo>
                  <a:lnTo>
                    <a:pt x="0" y="840"/>
                  </a:lnTo>
                  <a:lnTo>
                    <a:pt x="61" y="850"/>
                  </a:lnTo>
                  <a:lnTo>
                    <a:pt x="172" y="10"/>
                  </a:lnTo>
                  <a:lnTo>
                    <a:pt x="111" y="1"/>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4"/>
            <p:cNvSpPr/>
            <p:nvPr/>
          </p:nvSpPr>
          <p:spPr>
            <a:xfrm>
              <a:off x="4463150" y="4295250"/>
              <a:ext cx="25550" cy="40500"/>
            </a:xfrm>
            <a:custGeom>
              <a:rect b="b" l="l" r="r" t="t"/>
              <a:pathLst>
                <a:path extrusionOk="0" h="1620" w="1022">
                  <a:moveTo>
                    <a:pt x="698" y="1"/>
                  </a:moveTo>
                  <a:lnTo>
                    <a:pt x="637" y="21"/>
                  </a:lnTo>
                  <a:lnTo>
                    <a:pt x="648" y="52"/>
                  </a:lnTo>
                  <a:cubicBezTo>
                    <a:pt x="658" y="92"/>
                    <a:pt x="951" y="1185"/>
                    <a:pt x="21" y="1549"/>
                  </a:cubicBezTo>
                  <a:lnTo>
                    <a:pt x="1" y="1559"/>
                  </a:lnTo>
                  <a:lnTo>
                    <a:pt x="21" y="1619"/>
                  </a:lnTo>
                  <a:lnTo>
                    <a:pt x="51" y="1599"/>
                  </a:lnTo>
                  <a:cubicBezTo>
                    <a:pt x="1022" y="1225"/>
                    <a:pt x="709" y="41"/>
                    <a:pt x="709" y="32"/>
                  </a:cubicBezTo>
                  <a:lnTo>
                    <a:pt x="698" y="1"/>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4"/>
            <p:cNvSpPr/>
            <p:nvPr/>
          </p:nvSpPr>
          <p:spPr>
            <a:xfrm>
              <a:off x="4229975" y="4057025"/>
              <a:ext cx="8375" cy="825975"/>
            </a:xfrm>
            <a:custGeom>
              <a:rect b="b" l="l" r="r" t="t"/>
              <a:pathLst>
                <a:path extrusionOk="0" h="33039" w="335">
                  <a:moveTo>
                    <a:pt x="163" y="1"/>
                  </a:moveTo>
                  <a:cubicBezTo>
                    <a:pt x="71" y="1"/>
                    <a:pt x="1" y="82"/>
                    <a:pt x="1" y="163"/>
                  </a:cubicBezTo>
                  <a:lnTo>
                    <a:pt x="1" y="32877"/>
                  </a:lnTo>
                  <a:cubicBezTo>
                    <a:pt x="1" y="32968"/>
                    <a:pt x="71" y="33039"/>
                    <a:pt x="163" y="33039"/>
                  </a:cubicBezTo>
                  <a:cubicBezTo>
                    <a:pt x="253" y="33039"/>
                    <a:pt x="334" y="32968"/>
                    <a:pt x="334" y="32877"/>
                  </a:cubicBezTo>
                  <a:lnTo>
                    <a:pt x="334" y="163"/>
                  </a:lnTo>
                  <a:cubicBezTo>
                    <a:pt x="334" y="82"/>
                    <a:pt x="253" y="1"/>
                    <a:pt x="163" y="1"/>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4"/>
            <p:cNvSpPr/>
            <p:nvPr/>
          </p:nvSpPr>
          <p:spPr>
            <a:xfrm>
              <a:off x="4407000" y="4204975"/>
              <a:ext cx="19000" cy="8875"/>
            </a:xfrm>
            <a:custGeom>
              <a:rect b="b" l="l" r="r" t="t"/>
              <a:pathLst>
                <a:path extrusionOk="0" h="355" w="760">
                  <a:moveTo>
                    <a:pt x="1" y="1"/>
                  </a:moveTo>
                  <a:cubicBezTo>
                    <a:pt x="1" y="1"/>
                    <a:pt x="21" y="355"/>
                    <a:pt x="375" y="355"/>
                  </a:cubicBezTo>
                  <a:cubicBezTo>
                    <a:pt x="739" y="355"/>
                    <a:pt x="759" y="1"/>
                    <a:pt x="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4"/>
            <p:cNvSpPr/>
            <p:nvPr/>
          </p:nvSpPr>
          <p:spPr>
            <a:xfrm>
              <a:off x="4359475" y="4244175"/>
              <a:ext cx="17950" cy="34175"/>
            </a:xfrm>
            <a:custGeom>
              <a:rect b="b" l="l" r="r" t="t"/>
              <a:pathLst>
                <a:path extrusionOk="0" h="1367" w="718">
                  <a:moveTo>
                    <a:pt x="698" y="0"/>
                  </a:moveTo>
                  <a:cubicBezTo>
                    <a:pt x="698" y="11"/>
                    <a:pt x="0" y="416"/>
                    <a:pt x="0" y="1366"/>
                  </a:cubicBezTo>
                  <a:lnTo>
                    <a:pt x="41" y="1366"/>
                  </a:lnTo>
                  <a:cubicBezTo>
                    <a:pt x="41" y="446"/>
                    <a:pt x="718" y="41"/>
                    <a:pt x="718" y="41"/>
                  </a:cubicBezTo>
                  <a:lnTo>
                    <a:pt x="698" y="0"/>
                  </a:ln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4"/>
            <p:cNvSpPr/>
            <p:nvPr/>
          </p:nvSpPr>
          <p:spPr>
            <a:xfrm>
              <a:off x="4453025" y="4244675"/>
              <a:ext cx="20775" cy="38475"/>
            </a:xfrm>
            <a:custGeom>
              <a:rect b="b" l="l" r="r" t="t"/>
              <a:pathLst>
                <a:path extrusionOk="0" h="1539" w="831">
                  <a:moveTo>
                    <a:pt x="92" y="1"/>
                  </a:moveTo>
                  <a:cubicBezTo>
                    <a:pt x="92" y="11"/>
                    <a:pt x="1" y="881"/>
                    <a:pt x="810" y="1538"/>
                  </a:cubicBezTo>
                  <a:lnTo>
                    <a:pt x="830" y="1508"/>
                  </a:lnTo>
                  <a:cubicBezTo>
                    <a:pt x="41" y="861"/>
                    <a:pt x="132" y="11"/>
                    <a:pt x="132" y="1"/>
                  </a:cubicBezTo>
                  <a:close/>
                </a:path>
              </a:pathLst>
            </a:custGeom>
            <a:solidFill>
              <a:srgbClr val="0C0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4"/>
            <p:cNvSpPr/>
            <p:nvPr/>
          </p:nvSpPr>
          <p:spPr>
            <a:xfrm>
              <a:off x="4225425" y="4313725"/>
              <a:ext cx="9375" cy="9375"/>
            </a:xfrm>
            <a:custGeom>
              <a:rect b="b" l="l" r="r" t="t"/>
              <a:pathLst>
                <a:path extrusionOk="0" h="375" w="375">
                  <a:moveTo>
                    <a:pt x="31" y="1"/>
                  </a:moveTo>
                  <a:lnTo>
                    <a:pt x="1" y="21"/>
                  </a:lnTo>
                  <a:cubicBezTo>
                    <a:pt x="11" y="21"/>
                    <a:pt x="183" y="223"/>
                    <a:pt x="354" y="375"/>
                  </a:cubicBezTo>
                  <a:lnTo>
                    <a:pt x="375" y="345"/>
                  </a:lnTo>
                  <a:cubicBezTo>
                    <a:pt x="203" y="192"/>
                    <a:pt x="31" y="1"/>
                    <a:pt x="31" y="1"/>
                  </a:cubicBezTo>
                  <a:close/>
                </a:path>
              </a:pathLst>
            </a:custGeom>
            <a:solidFill>
              <a:srgbClr val="1E25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4"/>
            <p:cNvSpPr/>
            <p:nvPr/>
          </p:nvSpPr>
          <p:spPr>
            <a:xfrm>
              <a:off x="4220675" y="4313225"/>
              <a:ext cx="15575" cy="19550"/>
            </a:xfrm>
            <a:custGeom>
              <a:rect b="b" l="l" r="r" t="t"/>
              <a:pathLst>
                <a:path extrusionOk="0" h="782" w="623">
                  <a:moveTo>
                    <a:pt x="180" y="0"/>
                  </a:moveTo>
                  <a:cubicBezTo>
                    <a:pt x="180" y="0"/>
                    <a:pt x="59" y="30"/>
                    <a:pt x="39" y="131"/>
                  </a:cubicBezTo>
                  <a:cubicBezTo>
                    <a:pt x="18" y="233"/>
                    <a:pt x="180" y="365"/>
                    <a:pt x="180" y="365"/>
                  </a:cubicBezTo>
                  <a:cubicBezTo>
                    <a:pt x="180" y="365"/>
                    <a:pt x="179" y="364"/>
                    <a:pt x="175" y="364"/>
                  </a:cubicBezTo>
                  <a:cubicBezTo>
                    <a:pt x="146" y="364"/>
                    <a:pt x="0" y="373"/>
                    <a:pt x="18" y="547"/>
                  </a:cubicBezTo>
                  <a:cubicBezTo>
                    <a:pt x="49" y="759"/>
                    <a:pt x="302" y="738"/>
                    <a:pt x="434" y="769"/>
                  </a:cubicBezTo>
                  <a:cubicBezTo>
                    <a:pt x="467" y="778"/>
                    <a:pt x="492" y="782"/>
                    <a:pt x="511" y="782"/>
                  </a:cubicBezTo>
                  <a:cubicBezTo>
                    <a:pt x="623" y="782"/>
                    <a:pt x="504" y="648"/>
                    <a:pt x="504" y="648"/>
                  </a:cubicBezTo>
                  <a:lnTo>
                    <a:pt x="302" y="466"/>
                  </a:lnTo>
                  <a:lnTo>
                    <a:pt x="180" y="0"/>
                  </a:ln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4"/>
            <p:cNvSpPr/>
            <p:nvPr/>
          </p:nvSpPr>
          <p:spPr>
            <a:xfrm>
              <a:off x="4216075" y="4297450"/>
              <a:ext cx="27825" cy="17325"/>
            </a:xfrm>
            <a:custGeom>
              <a:rect b="b" l="l" r="r" t="t"/>
              <a:pathLst>
                <a:path extrusionOk="0" h="693" w="1113">
                  <a:moveTo>
                    <a:pt x="563" y="0"/>
                  </a:moveTo>
                  <a:cubicBezTo>
                    <a:pt x="422" y="0"/>
                    <a:pt x="300" y="38"/>
                    <a:pt x="263" y="156"/>
                  </a:cubicBezTo>
                  <a:cubicBezTo>
                    <a:pt x="263" y="156"/>
                    <a:pt x="253" y="247"/>
                    <a:pt x="294" y="297"/>
                  </a:cubicBezTo>
                  <a:cubicBezTo>
                    <a:pt x="294" y="297"/>
                    <a:pt x="0" y="389"/>
                    <a:pt x="202" y="601"/>
                  </a:cubicBezTo>
                  <a:cubicBezTo>
                    <a:pt x="202" y="601"/>
                    <a:pt x="228" y="600"/>
                    <a:pt x="269" y="600"/>
                  </a:cubicBezTo>
                  <a:cubicBezTo>
                    <a:pt x="375" y="600"/>
                    <a:pt x="579" y="605"/>
                    <a:pt x="688" y="641"/>
                  </a:cubicBezTo>
                  <a:cubicBezTo>
                    <a:pt x="840" y="682"/>
                    <a:pt x="901" y="692"/>
                    <a:pt x="901" y="692"/>
                  </a:cubicBezTo>
                  <a:lnTo>
                    <a:pt x="1113" y="115"/>
                  </a:lnTo>
                  <a:cubicBezTo>
                    <a:pt x="1113" y="115"/>
                    <a:pt x="810" y="0"/>
                    <a:pt x="563" y="0"/>
                  </a:cubicBez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4"/>
            <p:cNvSpPr/>
            <p:nvPr/>
          </p:nvSpPr>
          <p:spPr>
            <a:xfrm>
              <a:off x="4223150" y="4304275"/>
              <a:ext cx="16475" cy="2900"/>
            </a:xfrm>
            <a:custGeom>
              <a:rect b="b" l="l" r="r" t="t"/>
              <a:pathLst>
                <a:path extrusionOk="0" h="116" w="659">
                  <a:moveTo>
                    <a:pt x="135" y="0"/>
                  </a:moveTo>
                  <a:cubicBezTo>
                    <a:pt x="59" y="0"/>
                    <a:pt x="7" y="4"/>
                    <a:pt x="0" y="4"/>
                  </a:cubicBezTo>
                  <a:lnTo>
                    <a:pt x="0" y="35"/>
                  </a:lnTo>
                  <a:cubicBezTo>
                    <a:pt x="4" y="35"/>
                    <a:pt x="56" y="31"/>
                    <a:pt x="133" y="31"/>
                  </a:cubicBezTo>
                  <a:cubicBezTo>
                    <a:pt x="272" y="31"/>
                    <a:pt x="491" y="44"/>
                    <a:pt x="648" y="116"/>
                  </a:cubicBezTo>
                  <a:lnTo>
                    <a:pt x="658" y="85"/>
                  </a:lnTo>
                  <a:cubicBezTo>
                    <a:pt x="494" y="13"/>
                    <a:pt x="274" y="0"/>
                    <a:pt x="135" y="0"/>
                  </a:cubicBezTo>
                  <a:close/>
                </a:path>
              </a:pathLst>
            </a:custGeom>
            <a:solidFill>
              <a:srgbClr val="1E25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4"/>
            <p:cNvSpPr/>
            <p:nvPr/>
          </p:nvSpPr>
          <p:spPr>
            <a:xfrm>
              <a:off x="4221125" y="4312325"/>
              <a:ext cx="23550" cy="13825"/>
            </a:xfrm>
            <a:custGeom>
              <a:rect b="b" l="l" r="r" t="t"/>
              <a:pathLst>
                <a:path extrusionOk="0" h="553" w="942">
                  <a:moveTo>
                    <a:pt x="118" y="1"/>
                  </a:moveTo>
                  <a:cubicBezTo>
                    <a:pt x="45" y="1"/>
                    <a:pt x="0" y="6"/>
                    <a:pt x="0" y="6"/>
                  </a:cubicBezTo>
                  <a:lnTo>
                    <a:pt x="132" y="421"/>
                  </a:lnTo>
                  <a:cubicBezTo>
                    <a:pt x="132" y="421"/>
                    <a:pt x="409" y="553"/>
                    <a:pt x="635" y="553"/>
                  </a:cubicBezTo>
                  <a:cubicBezTo>
                    <a:pt x="753" y="553"/>
                    <a:pt x="856" y="517"/>
                    <a:pt x="901" y="410"/>
                  </a:cubicBezTo>
                  <a:cubicBezTo>
                    <a:pt x="942" y="320"/>
                    <a:pt x="881" y="248"/>
                    <a:pt x="881" y="248"/>
                  </a:cubicBezTo>
                  <a:cubicBezTo>
                    <a:pt x="769" y="127"/>
                    <a:pt x="577" y="66"/>
                    <a:pt x="577" y="66"/>
                  </a:cubicBezTo>
                  <a:cubicBezTo>
                    <a:pt x="401" y="12"/>
                    <a:pt x="227" y="1"/>
                    <a:pt x="118" y="1"/>
                  </a:cubicBez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4"/>
            <p:cNvSpPr/>
            <p:nvPr/>
          </p:nvSpPr>
          <p:spPr>
            <a:xfrm>
              <a:off x="4221125" y="4311850"/>
              <a:ext cx="24050" cy="14650"/>
            </a:xfrm>
            <a:custGeom>
              <a:rect b="b" l="l" r="r" t="t"/>
              <a:pathLst>
                <a:path extrusionOk="0" h="586" w="962">
                  <a:moveTo>
                    <a:pt x="107" y="0"/>
                  </a:moveTo>
                  <a:cubicBezTo>
                    <a:pt x="41" y="0"/>
                    <a:pt x="0" y="4"/>
                    <a:pt x="0" y="4"/>
                  </a:cubicBezTo>
                  <a:lnTo>
                    <a:pt x="0" y="35"/>
                  </a:lnTo>
                  <a:cubicBezTo>
                    <a:pt x="0" y="35"/>
                    <a:pt x="33" y="33"/>
                    <a:pt x="87" y="33"/>
                  </a:cubicBezTo>
                  <a:cubicBezTo>
                    <a:pt x="194" y="33"/>
                    <a:pt x="385" y="42"/>
                    <a:pt x="567" y="96"/>
                  </a:cubicBezTo>
                  <a:cubicBezTo>
                    <a:pt x="567" y="96"/>
                    <a:pt x="760" y="166"/>
                    <a:pt x="870" y="278"/>
                  </a:cubicBezTo>
                  <a:cubicBezTo>
                    <a:pt x="881" y="288"/>
                    <a:pt x="921" y="348"/>
                    <a:pt x="891" y="420"/>
                  </a:cubicBezTo>
                  <a:cubicBezTo>
                    <a:pt x="841" y="533"/>
                    <a:pt x="745" y="565"/>
                    <a:pt x="651" y="565"/>
                  </a:cubicBezTo>
                  <a:cubicBezTo>
                    <a:pt x="537" y="565"/>
                    <a:pt x="427" y="516"/>
                    <a:pt x="416" y="510"/>
                  </a:cubicBezTo>
                  <a:lnTo>
                    <a:pt x="405" y="541"/>
                  </a:lnTo>
                  <a:cubicBezTo>
                    <a:pt x="416" y="546"/>
                    <a:pt x="528" y="585"/>
                    <a:pt x="649" y="585"/>
                  </a:cubicBezTo>
                  <a:cubicBezTo>
                    <a:pt x="756" y="585"/>
                    <a:pt x="869" y="554"/>
                    <a:pt x="921" y="440"/>
                  </a:cubicBezTo>
                  <a:cubicBezTo>
                    <a:pt x="962" y="339"/>
                    <a:pt x="901" y="267"/>
                    <a:pt x="901" y="258"/>
                  </a:cubicBezTo>
                  <a:cubicBezTo>
                    <a:pt x="780" y="136"/>
                    <a:pt x="587" y="76"/>
                    <a:pt x="577" y="76"/>
                  </a:cubicBezTo>
                  <a:cubicBezTo>
                    <a:pt x="400" y="12"/>
                    <a:pt x="217" y="0"/>
                    <a:pt x="107" y="0"/>
                  </a:cubicBezTo>
                  <a:close/>
                </a:path>
              </a:pathLst>
            </a:custGeom>
            <a:solidFill>
              <a:srgbClr val="1E25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p:nvPr/>
          </p:nvSpPr>
          <p:spPr>
            <a:xfrm>
              <a:off x="4220875" y="4322075"/>
              <a:ext cx="17475" cy="11825"/>
            </a:xfrm>
            <a:custGeom>
              <a:rect b="b" l="l" r="r" t="t"/>
              <a:pathLst>
                <a:path extrusionOk="0" h="473" w="699">
                  <a:moveTo>
                    <a:pt x="1" y="0"/>
                  </a:moveTo>
                  <a:lnTo>
                    <a:pt x="294" y="445"/>
                  </a:lnTo>
                  <a:cubicBezTo>
                    <a:pt x="294" y="445"/>
                    <a:pt x="375" y="472"/>
                    <a:pt x="461" y="472"/>
                  </a:cubicBezTo>
                  <a:cubicBezTo>
                    <a:pt x="532" y="472"/>
                    <a:pt x="606" y="454"/>
                    <a:pt x="638" y="384"/>
                  </a:cubicBezTo>
                  <a:cubicBezTo>
                    <a:pt x="698" y="233"/>
                    <a:pt x="486" y="91"/>
                    <a:pt x="1" y="0"/>
                  </a:cubicBez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4"/>
            <p:cNvSpPr/>
            <p:nvPr/>
          </p:nvSpPr>
          <p:spPr>
            <a:xfrm>
              <a:off x="4220875" y="4321550"/>
              <a:ext cx="16725" cy="12675"/>
            </a:xfrm>
            <a:custGeom>
              <a:rect b="b" l="l" r="r" t="t"/>
              <a:pathLst>
                <a:path extrusionOk="0" h="507" w="669">
                  <a:moveTo>
                    <a:pt x="1" y="1"/>
                  </a:moveTo>
                  <a:lnTo>
                    <a:pt x="1" y="32"/>
                  </a:lnTo>
                  <a:cubicBezTo>
                    <a:pt x="324" y="102"/>
                    <a:pt x="587" y="234"/>
                    <a:pt x="617" y="304"/>
                  </a:cubicBezTo>
                  <a:cubicBezTo>
                    <a:pt x="638" y="335"/>
                    <a:pt x="638" y="365"/>
                    <a:pt x="617" y="396"/>
                  </a:cubicBezTo>
                  <a:cubicBezTo>
                    <a:pt x="589" y="462"/>
                    <a:pt x="519" y="479"/>
                    <a:pt x="452" y="479"/>
                  </a:cubicBezTo>
                  <a:cubicBezTo>
                    <a:pt x="376" y="479"/>
                    <a:pt x="304" y="456"/>
                    <a:pt x="304" y="456"/>
                  </a:cubicBezTo>
                  <a:lnTo>
                    <a:pt x="294" y="486"/>
                  </a:lnTo>
                  <a:cubicBezTo>
                    <a:pt x="299" y="486"/>
                    <a:pt x="370" y="507"/>
                    <a:pt x="448" y="507"/>
                  </a:cubicBezTo>
                  <a:cubicBezTo>
                    <a:pt x="527" y="507"/>
                    <a:pt x="613" y="486"/>
                    <a:pt x="648" y="405"/>
                  </a:cubicBezTo>
                  <a:cubicBezTo>
                    <a:pt x="668" y="365"/>
                    <a:pt x="668" y="325"/>
                    <a:pt x="648" y="284"/>
                  </a:cubicBezTo>
                  <a:cubicBezTo>
                    <a:pt x="587" y="173"/>
                    <a:pt x="365" y="72"/>
                    <a:pt x="1" y="1"/>
                  </a:cubicBezTo>
                  <a:close/>
                </a:path>
              </a:pathLst>
            </a:custGeom>
            <a:solidFill>
              <a:srgbClr val="1E25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4"/>
            <p:cNvSpPr/>
            <p:nvPr/>
          </p:nvSpPr>
          <p:spPr>
            <a:xfrm>
              <a:off x="4242625" y="4301800"/>
              <a:ext cx="9875" cy="12975"/>
            </a:xfrm>
            <a:custGeom>
              <a:rect b="b" l="l" r="r" t="t"/>
              <a:pathLst>
                <a:path extrusionOk="0" h="519" w="395">
                  <a:moveTo>
                    <a:pt x="174" y="0"/>
                  </a:moveTo>
                  <a:cubicBezTo>
                    <a:pt x="124" y="0"/>
                    <a:pt x="91" y="33"/>
                    <a:pt x="91" y="33"/>
                  </a:cubicBezTo>
                  <a:lnTo>
                    <a:pt x="1" y="336"/>
                  </a:lnTo>
                  <a:cubicBezTo>
                    <a:pt x="1" y="346"/>
                    <a:pt x="82" y="518"/>
                    <a:pt x="82" y="518"/>
                  </a:cubicBezTo>
                  <a:lnTo>
                    <a:pt x="213" y="376"/>
                  </a:lnTo>
                  <a:lnTo>
                    <a:pt x="395" y="134"/>
                  </a:lnTo>
                  <a:cubicBezTo>
                    <a:pt x="395" y="134"/>
                    <a:pt x="264" y="12"/>
                    <a:pt x="192" y="2"/>
                  </a:cubicBezTo>
                  <a:cubicBezTo>
                    <a:pt x="186" y="1"/>
                    <a:pt x="180" y="0"/>
                    <a:pt x="174" y="0"/>
                  </a:cubicBez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4"/>
            <p:cNvSpPr/>
            <p:nvPr/>
          </p:nvSpPr>
          <p:spPr>
            <a:xfrm>
              <a:off x="4230225" y="4300325"/>
              <a:ext cx="24050" cy="23050"/>
            </a:xfrm>
            <a:custGeom>
              <a:rect b="b" l="l" r="r" t="t"/>
              <a:pathLst>
                <a:path extrusionOk="0" h="922" w="962">
                  <a:moveTo>
                    <a:pt x="527" y="0"/>
                  </a:moveTo>
                  <a:cubicBezTo>
                    <a:pt x="527" y="0"/>
                    <a:pt x="1" y="698"/>
                    <a:pt x="243" y="830"/>
                  </a:cubicBezTo>
                  <a:cubicBezTo>
                    <a:pt x="274" y="846"/>
                    <a:pt x="304" y="853"/>
                    <a:pt x="331" y="853"/>
                  </a:cubicBezTo>
                  <a:cubicBezTo>
                    <a:pt x="531" y="853"/>
                    <a:pt x="648" y="486"/>
                    <a:pt x="648" y="486"/>
                  </a:cubicBezTo>
                  <a:lnTo>
                    <a:pt x="648" y="486"/>
                  </a:lnTo>
                  <a:cubicBezTo>
                    <a:pt x="648" y="486"/>
                    <a:pt x="638" y="809"/>
                    <a:pt x="962" y="921"/>
                  </a:cubicBezTo>
                  <a:lnTo>
                    <a:pt x="527" y="0"/>
                  </a:lnTo>
                  <a:close/>
                </a:path>
              </a:pathLst>
            </a:custGeom>
            <a:solidFill>
              <a:srgbClr val="9A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4"/>
            <p:cNvSpPr/>
            <p:nvPr/>
          </p:nvSpPr>
          <p:spPr>
            <a:xfrm>
              <a:off x="4233025" y="4300075"/>
              <a:ext cx="21500" cy="23525"/>
            </a:xfrm>
            <a:custGeom>
              <a:rect b="b" l="l" r="r" t="t"/>
              <a:pathLst>
                <a:path extrusionOk="0" h="941" w="860">
                  <a:moveTo>
                    <a:pt x="405" y="0"/>
                  </a:moveTo>
                  <a:cubicBezTo>
                    <a:pt x="385" y="21"/>
                    <a:pt x="0" y="536"/>
                    <a:pt x="61" y="759"/>
                  </a:cubicBezTo>
                  <a:lnTo>
                    <a:pt x="61" y="769"/>
                  </a:lnTo>
                  <a:cubicBezTo>
                    <a:pt x="71" y="810"/>
                    <a:pt x="91" y="840"/>
                    <a:pt x="131" y="860"/>
                  </a:cubicBezTo>
                  <a:cubicBezTo>
                    <a:pt x="159" y="871"/>
                    <a:pt x="187" y="879"/>
                    <a:pt x="217" y="879"/>
                  </a:cubicBezTo>
                  <a:cubicBezTo>
                    <a:pt x="241" y="879"/>
                    <a:pt x="266" y="874"/>
                    <a:pt x="293" y="860"/>
                  </a:cubicBezTo>
                  <a:cubicBezTo>
                    <a:pt x="405" y="819"/>
                    <a:pt x="486" y="657"/>
                    <a:pt x="526" y="567"/>
                  </a:cubicBezTo>
                  <a:cubicBezTo>
                    <a:pt x="547" y="668"/>
                    <a:pt x="607" y="860"/>
                    <a:pt x="850" y="941"/>
                  </a:cubicBezTo>
                  <a:lnTo>
                    <a:pt x="860" y="921"/>
                  </a:lnTo>
                  <a:cubicBezTo>
                    <a:pt x="547" y="810"/>
                    <a:pt x="547" y="506"/>
                    <a:pt x="547" y="496"/>
                  </a:cubicBezTo>
                  <a:lnTo>
                    <a:pt x="556" y="385"/>
                  </a:lnTo>
                  <a:lnTo>
                    <a:pt x="516" y="486"/>
                  </a:lnTo>
                  <a:cubicBezTo>
                    <a:pt x="516" y="496"/>
                    <a:pt x="425" y="769"/>
                    <a:pt x="284" y="840"/>
                  </a:cubicBezTo>
                  <a:cubicBezTo>
                    <a:pt x="264" y="847"/>
                    <a:pt x="246" y="851"/>
                    <a:pt x="228" y="851"/>
                  </a:cubicBezTo>
                  <a:cubicBezTo>
                    <a:pt x="200" y="851"/>
                    <a:pt x="173" y="842"/>
                    <a:pt x="142" y="830"/>
                  </a:cubicBezTo>
                  <a:cubicBezTo>
                    <a:pt x="111" y="810"/>
                    <a:pt x="91" y="789"/>
                    <a:pt x="91" y="759"/>
                  </a:cubicBezTo>
                  <a:cubicBezTo>
                    <a:pt x="41" y="556"/>
                    <a:pt x="415" y="41"/>
                    <a:pt x="425" y="21"/>
                  </a:cubicBezTo>
                  <a:lnTo>
                    <a:pt x="405" y="0"/>
                  </a:lnTo>
                  <a:close/>
                </a:path>
              </a:pathLst>
            </a:custGeom>
            <a:solidFill>
              <a:srgbClr val="1E25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33"/>
          <p:cNvSpPr txBox="1"/>
          <p:nvPr>
            <p:ph type="title"/>
          </p:nvPr>
        </p:nvSpPr>
        <p:spPr>
          <a:xfrm>
            <a:off x="0" y="0"/>
            <a:ext cx="9144000" cy="72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Các Subteam trong dự án</a:t>
            </a:r>
            <a:endParaRPr/>
          </a:p>
        </p:txBody>
      </p:sp>
      <p:sp>
        <p:nvSpPr>
          <p:cNvPr id="612" name="Google Shape;612;p33"/>
          <p:cNvSpPr txBox="1"/>
          <p:nvPr/>
        </p:nvSpPr>
        <p:spPr>
          <a:xfrm>
            <a:off x="152400" y="1478250"/>
            <a:ext cx="8991600" cy="1421100"/>
          </a:xfrm>
          <a:prstGeom prst="rect">
            <a:avLst/>
          </a:prstGeom>
          <a:noFill/>
          <a:ln>
            <a:noFill/>
          </a:ln>
        </p:spPr>
        <p:txBody>
          <a:bodyPr anchorCtr="0" anchor="t" bIns="91425" lIns="91425" spcFirstLastPara="1" rIns="91425" wrap="square" tIns="91425">
            <a:spAutoFit/>
          </a:bodyPr>
          <a:lstStyle/>
          <a:p>
            <a:pPr indent="-228600" lvl="0" marL="228600" rtl="0" algn="l">
              <a:spcBef>
                <a:spcPts val="1000"/>
              </a:spcBef>
              <a:spcAft>
                <a:spcPts val="0"/>
              </a:spcAft>
              <a:buClr>
                <a:schemeClr val="dk1"/>
              </a:buClr>
              <a:buSzPts val="1800"/>
              <a:buFont typeface="Noto Sans Symbols"/>
              <a:buChar char="⮚"/>
            </a:pPr>
            <a:r>
              <a:rPr lang="en" sz="1800">
                <a:solidFill>
                  <a:schemeClr val="dk1"/>
                </a:solidFill>
              </a:rPr>
              <a:t>Xác định đầy đủ hoàn chỉnh các yêu cầu của dự án bằng cách nghiên cứu và tham khảo các trang web bán vé máy bay online nổi tiếng, nhóm này sẽ làm việc với system design team để nhận feedback.</a:t>
            </a:r>
            <a:endParaRPr sz="1800">
              <a:solidFill>
                <a:schemeClr val="dk1"/>
              </a:solidFill>
              <a:latin typeface="Microsoft YaHei"/>
              <a:ea typeface="Microsoft YaHei"/>
              <a:cs typeface="Microsoft YaHei"/>
              <a:sym typeface="Microsoft YaHei"/>
            </a:endParaRPr>
          </a:p>
          <a:p>
            <a:pPr indent="-228600" lvl="0" marL="228600" rtl="0" algn="l">
              <a:spcBef>
                <a:spcPts val="1000"/>
              </a:spcBef>
              <a:spcAft>
                <a:spcPts val="0"/>
              </a:spcAft>
              <a:buClr>
                <a:schemeClr val="dk1"/>
              </a:buClr>
              <a:buSzPts val="1800"/>
              <a:buFont typeface="Noto Sans Symbols"/>
              <a:buChar char="⮚"/>
            </a:pPr>
            <a:r>
              <a:rPr lang="en" sz="1800">
                <a:solidFill>
                  <a:schemeClr val="dk1"/>
                </a:solidFill>
              </a:rPr>
              <a:t>Thành viên: </a:t>
            </a:r>
            <a:r>
              <a:rPr lang="en" sz="1800">
                <a:solidFill>
                  <a:srgbClr val="548135"/>
                </a:solidFill>
              </a:rPr>
              <a:t>Võ Quang Thuận, Võ Hoàng Quỳnh Như,</a:t>
            </a:r>
            <a:endParaRPr sz="700">
              <a:solidFill>
                <a:schemeClr val="dk1"/>
              </a:solidFill>
            </a:endParaRPr>
          </a:p>
        </p:txBody>
      </p:sp>
      <p:grpSp>
        <p:nvGrpSpPr>
          <p:cNvPr id="613" name="Google Shape;613;p33"/>
          <p:cNvGrpSpPr/>
          <p:nvPr/>
        </p:nvGrpSpPr>
        <p:grpSpPr>
          <a:xfrm>
            <a:off x="-12" y="776652"/>
            <a:ext cx="3197845" cy="651253"/>
            <a:chOff x="2209409" y="969771"/>
            <a:chExt cx="2828700" cy="850200"/>
          </a:xfrm>
        </p:grpSpPr>
        <p:sp>
          <p:nvSpPr>
            <p:cNvPr id="614" name="Google Shape;614;p33"/>
            <p:cNvSpPr/>
            <p:nvPr/>
          </p:nvSpPr>
          <p:spPr>
            <a:xfrm>
              <a:off x="2209409" y="969771"/>
              <a:ext cx="2828700" cy="850200"/>
            </a:xfrm>
            <a:prstGeom prst="chevron">
              <a:avLst>
                <a:gd fmla="val 50000" name="adj"/>
              </a:avLst>
            </a:prstGeom>
            <a:solidFill>
              <a:srgbClr val="DB784A"/>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txBox="1"/>
            <p:nvPr/>
          </p:nvSpPr>
          <p:spPr>
            <a:xfrm>
              <a:off x="2634465" y="969771"/>
              <a:ext cx="19785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b="0" i="0" lang="en" sz="2000" u="none" cap="none" strike="noStrike">
                  <a:solidFill>
                    <a:srgbClr val="FFFFFF"/>
                  </a:solidFill>
                  <a:latin typeface="Arial"/>
                  <a:ea typeface="Arial"/>
                  <a:cs typeface="Arial"/>
                  <a:sym typeface="Arial"/>
                </a:rPr>
                <a:t>Requirement team</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34"/>
          <p:cNvSpPr txBox="1"/>
          <p:nvPr>
            <p:ph type="title"/>
          </p:nvPr>
        </p:nvSpPr>
        <p:spPr>
          <a:xfrm>
            <a:off x="0" y="0"/>
            <a:ext cx="9144000" cy="72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Các Subteam trong dự án</a:t>
            </a:r>
            <a:endParaRPr/>
          </a:p>
        </p:txBody>
      </p:sp>
      <p:sp>
        <p:nvSpPr>
          <p:cNvPr id="621" name="Google Shape;621;p34"/>
          <p:cNvSpPr txBox="1"/>
          <p:nvPr/>
        </p:nvSpPr>
        <p:spPr>
          <a:xfrm>
            <a:off x="152400" y="1478250"/>
            <a:ext cx="8991600" cy="2471100"/>
          </a:xfrm>
          <a:prstGeom prst="rect">
            <a:avLst/>
          </a:prstGeom>
          <a:noFill/>
          <a:ln>
            <a:noFill/>
          </a:ln>
        </p:spPr>
        <p:txBody>
          <a:bodyPr anchorCtr="0" anchor="t" bIns="91425" lIns="91425" spcFirstLastPara="1" rIns="91425" wrap="square" tIns="91425">
            <a:spAutoFit/>
          </a:bodyPr>
          <a:lstStyle/>
          <a:p>
            <a:pPr indent="-215900" lvl="0" marL="228600" rtl="0" algn="l">
              <a:lnSpc>
                <a:spcPct val="90000"/>
              </a:lnSpc>
              <a:spcBef>
                <a:spcPts val="1000"/>
              </a:spcBef>
              <a:spcAft>
                <a:spcPts val="0"/>
              </a:spcAft>
              <a:buClr>
                <a:schemeClr val="dk1"/>
              </a:buClr>
              <a:buSzPts val="1600"/>
              <a:buFont typeface="Noto Sans Symbols"/>
              <a:buChar char="⮚"/>
            </a:pPr>
            <a:r>
              <a:rPr lang="en" sz="1600">
                <a:solidFill>
                  <a:schemeClr val="dk1"/>
                </a:solidFill>
              </a:rPr>
              <a:t>Với điểm mạnh là front end, nên Quỳnh Như và Lê Nhân sẽ đảm nhận vai trò thiết kế giao diện và kiến trúc code (ReactJS)</a:t>
            </a:r>
            <a:endParaRPr sz="1600">
              <a:solidFill>
                <a:schemeClr val="dk1"/>
              </a:solidFill>
            </a:endParaRPr>
          </a:p>
          <a:p>
            <a:pPr indent="-215900" lvl="0" marL="228600" rtl="0" algn="l">
              <a:lnSpc>
                <a:spcPct val="90000"/>
              </a:lnSpc>
              <a:spcBef>
                <a:spcPts val="1000"/>
              </a:spcBef>
              <a:spcAft>
                <a:spcPts val="0"/>
              </a:spcAft>
              <a:buClr>
                <a:schemeClr val="dk1"/>
              </a:buClr>
              <a:buSzPts val="1600"/>
              <a:buFont typeface="Noto Sans Symbols"/>
              <a:buChar char="⮚"/>
            </a:pPr>
            <a:r>
              <a:rPr lang="en" sz="1600">
                <a:solidFill>
                  <a:schemeClr val="dk1"/>
                </a:solidFill>
              </a:rPr>
              <a:t>Về Backend thì Quang Thuận, Phúc Thịnh và Phú Sơn sẽ thiết kế kiến trúc code (NodeJS) và thiết kế database phù hợp.</a:t>
            </a:r>
            <a:endParaRPr sz="1600">
              <a:solidFill>
                <a:schemeClr val="dk1"/>
              </a:solidFill>
            </a:endParaRPr>
          </a:p>
          <a:p>
            <a:pPr indent="-215900" lvl="0" marL="228600" rtl="0" algn="l">
              <a:lnSpc>
                <a:spcPct val="90000"/>
              </a:lnSpc>
              <a:spcBef>
                <a:spcPts val="1000"/>
              </a:spcBef>
              <a:spcAft>
                <a:spcPts val="0"/>
              </a:spcAft>
              <a:buClr>
                <a:schemeClr val="dk1"/>
              </a:buClr>
              <a:buSzPts val="1600"/>
              <a:buFont typeface="Noto Sans Symbols"/>
              <a:buChar char="⮚"/>
            </a:pPr>
            <a:r>
              <a:rPr lang="en" sz="1600">
                <a:solidFill>
                  <a:schemeClr val="dk1"/>
                </a:solidFill>
              </a:rPr>
              <a:t>Nhóm này sẽ phải feedback cho nhóm Requirement những khó khăn nếu có và tìm ra giải pháp.</a:t>
            </a:r>
            <a:endParaRPr sz="1600">
              <a:solidFill>
                <a:schemeClr val="dk1"/>
              </a:solidFill>
              <a:latin typeface="Microsoft YaHei"/>
              <a:ea typeface="Microsoft YaHei"/>
              <a:cs typeface="Microsoft YaHei"/>
              <a:sym typeface="Microsoft YaHei"/>
            </a:endParaRPr>
          </a:p>
          <a:p>
            <a:pPr indent="-215900" lvl="0" marL="228600" rtl="0" algn="l">
              <a:lnSpc>
                <a:spcPct val="90000"/>
              </a:lnSpc>
              <a:spcBef>
                <a:spcPts val="1000"/>
              </a:spcBef>
              <a:spcAft>
                <a:spcPts val="0"/>
              </a:spcAft>
              <a:buClr>
                <a:schemeClr val="dk1"/>
              </a:buClr>
              <a:buSzPts val="1600"/>
              <a:buFont typeface="Noto Sans Symbols"/>
              <a:buChar char="⮚"/>
            </a:pPr>
            <a:r>
              <a:rPr lang="en" sz="1600">
                <a:solidFill>
                  <a:schemeClr val="dk1"/>
                </a:solidFill>
              </a:rPr>
              <a:t>Sau khi hoàn chỉnh thiết kế, nhóm này sẽ cộng tác với Implementation team để nhận feedback.</a:t>
            </a:r>
            <a:endParaRPr sz="1600">
              <a:solidFill>
                <a:schemeClr val="dk1"/>
              </a:solidFill>
              <a:latin typeface="Microsoft YaHei"/>
              <a:ea typeface="Microsoft YaHei"/>
              <a:cs typeface="Microsoft YaHei"/>
              <a:sym typeface="Microsoft YaHei"/>
            </a:endParaRPr>
          </a:p>
          <a:p>
            <a:pPr indent="-215900" lvl="0" marL="228600" rtl="0" algn="l">
              <a:lnSpc>
                <a:spcPct val="90000"/>
              </a:lnSpc>
              <a:spcBef>
                <a:spcPts val="1000"/>
              </a:spcBef>
              <a:spcAft>
                <a:spcPts val="0"/>
              </a:spcAft>
              <a:buClr>
                <a:schemeClr val="dk1"/>
              </a:buClr>
              <a:buSzPts val="1600"/>
              <a:buFont typeface="Noto Sans Symbols"/>
              <a:buChar char="⮚"/>
            </a:pPr>
            <a:r>
              <a:rPr lang="en" sz="1600">
                <a:solidFill>
                  <a:schemeClr val="dk1"/>
                </a:solidFill>
              </a:rPr>
              <a:t>Thành viên:</a:t>
            </a:r>
            <a:r>
              <a:rPr lang="en" sz="1600">
                <a:solidFill>
                  <a:schemeClr val="dk1"/>
                </a:solidFill>
              </a:rPr>
              <a:t> </a:t>
            </a:r>
            <a:r>
              <a:rPr lang="en" sz="1600">
                <a:solidFill>
                  <a:srgbClr val="548135"/>
                </a:solidFill>
              </a:rPr>
              <a:t>Quang Thuận, Lê Nhân, Phúc Thịnh, Phú Sơn</a:t>
            </a:r>
            <a:r>
              <a:rPr lang="en" sz="1600">
                <a:solidFill>
                  <a:schemeClr val="dk1"/>
                </a:solidFill>
              </a:rPr>
              <a:t>.</a:t>
            </a:r>
            <a:endParaRPr sz="600">
              <a:solidFill>
                <a:schemeClr val="dk1"/>
              </a:solidFill>
            </a:endParaRPr>
          </a:p>
        </p:txBody>
      </p:sp>
      <p:grpSp>
        <p:nvGrpSpPr>
          <p:cNvPr id="622" name="Google Shape;622;p34"/>
          <p:cNvGrpSpPr/>
          <p:nvPr/>
        </p:nvGrpSpPr>
        <p:grpSpPr>
          <a:xfrm>
            <a:off x="-12" y="776650"/>
            <a:ext cx="3197845" cy="651255"/>
            <a:chOff x="2209409" y="969769"/>
            <a:chExt cx="2828700" cy="850202"/>
          </a:xfrm>
        </p:grpSpPr>
        <p:sp>
          <p:nvSpPr>
            <p:cNvPr id="623" name="Google Shape;623;p34"/>
            <p:cNvSpPr/>
            <p:nvPr/>
          </p:nvSpPr>
          <p:spPr>
            <a:xfrm>
              <a:off x="2209409" y="969771"/>
              <a:ext cx="2828700" cy="850200"/>
            </a:xfrm>
            <a:prstGeom prst="chevron">
              <a:avLst>
                <a:gd fmla="val 50000" name="adj"/>
              </a:avLst>
            </a:prstGeom>
            <a:solidFill>
              <a:srgbClr val="DB784A"/>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4"/>
            <p:cNvSpPr txBox="1"/>
            <p:nvPr/>
          </p:nvSpPr>
          <p:spPr>
            <a:xfrm>
              <a:off x="2497115" y="969769"/>
              <a:ext cx="22533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lang="en" sz="2000">
                  <a:solidFill>
                    <a:srgbClr val="FFFFFF"/>
                  </a:solidFill>
                </a:rPr>
                <a:t>System design </a:t>
              </a:r>
              <a:r>
                <a:rPr b="0" i="0" lang="en" sz="2000" u="none" cap="none" strike="noStrike">
                  <a:solidFill>
                    <a:srgbClr val="FFFFFF"/>
                  </a:solidFill>
                  <a:latin typeface="Arial"/>
                  <a:ea typeface="Arial"/>
                  <a:cs typeface="Arial"/>
                  <a:sym typeface="Arial"/>
                </a:rPr>
                <a:t>team</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35"/>
          <p:cNvSpPr txBox="1"/>
          <p:nvPr>
            <p:ph type="title"/>
          </p:nvPr>
        </p:nvSpPr>
        <p:spPr>
          <a:xfrm>
            <a:off x="0" y="0"/>
            <a:ext cx="9144000" cy="72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Các Subteam trong dự án</a:t>
            </a:r>
            <a:endParaRPr/>
          </a:p>
        </p:txBody>
      </p:sp>
      <p:sp>
        <p:nvSpPr>
          <p:cNvPr id="630" name="Google Shape;630;p35"/>
          <p:cNvSpPr txBox="1"/>
          <p:nvPr/>
        </p:nvSpPr>
        <p:spPr>
          <a:xfrm>
            <a:off x="152400" y="1478250"/>
            <a:ext cx="8991600" cy="2175300"/>
          </a:xfrm>
          <a:prstGeom prst="rect">
            <a:avLst/>
          </a:prstGeom>
          <a:noFill/>
          <a:ln>
            <a:noFill/>
          </a:ln>
        </p:spPr>
        <p:txBody>
          <a:bodyPr anchorCtr="0" anchor="t" bIns="91425" lIns="91425" spcFirstLastPara="1" rIns="91425" wrap="square" tIns="91425">
            <a:spAutoFit/>
          </a:bodyPr>
          <a:lstStyle/>
          <a:p>
            <a:pPr indent="-215900" lvl="0" marL="228600" rtl="0" algn="l">
              <a:spcBef>
                <a:spcPts val="1000"/>
              </a:spcBef>
              <a:spcAft>
                <a:spcPts val="0"/>
              </a:spcAft>
              <a:buClr>
                <a:schemeClr val="dk1"/>
              </a:buClr>
              <a:buSzPts val="1600"/>
              <a:buFont typeface="Noto Sans Symbols"/>
              <a:buChar char="⮚"/>
            </a:pPr>
            <a:r>
              <a:rPr lang="en" sz="1600">
                <a:solidFill>
                  <a:schemeClr val="dk1"/>
                </a:solidFill>
              </a:rPr>
              <a:t>Phát triển hệ thống theo thiết kế đã có</a:t>
            </a:r>
            <a:endParaRPr sz="1600">
              <a:solidFill>
                <a:schemeClr val="dk1"/>
              </a:solidFill>
              <a:latin typeface="Microsoft YaHei"/>
              <a:ea typeface="Microsoft YaHei"/>
              <a:cs typeface="Microsoft YaHei"/>
              <a:sym typeface="Microsoft YaHei"/>
            </a:endParaRPr>
          </a:p>
          <a:p>
            <a:pPr indent="-215900" lvl="0" marL="228600" rtl="0" algn="l">
              <a:spcBef>
                <a:spcPts val="1000"/>
              </a:spcBef>
              <a:spcAft>
                <a:spcPts val="0"/>
              </a:spcAft>
              <a:buClr>
                <a:schemeClr val="dk1"/>
              </a:buClr>
              <a:buSzPts val="1600"/>
              <a:buFont typeface="Noto Sans Symbols"/>
              <a:buChar char="⮚"/>
            </a:pPr>
            <a:r>
              <a:rPr lang="en" sz="1600">
                <a:solidFill>
                  <a:schemeClr val="dk1"/>
                </a:solidFill>
              </a:rPr>
              <a:t>Sẽ chia thành 2 nhóm nhỏ là Front end và Back end, để mỗi bạn có thể tập trung vào phần mình giỏi nhằm nâng cao chất lượng sản phẩm</a:t>
            </a:r>
            <a:endParaRPr sz="1600">
              <a:solidFill>
                <a:schemeClr val="dk1"/>
              </a:solidFill>
              <a:latin typeface="Microsoft YaHei"/>
              <a:ea typeface="Microsoft YaHei"/>
              <a:cs typeface="Microsoft YaHei"/>
              <a:sym typeface="Microsoft YaHei"/>
            </a:endParaRPr>
          </a:p>
          <a:p>
            <a:pPr indent="-215900" lvl="0" marL="228600" rtl="0" algn="l">
              <a:spcBef>
                <a:spcPts val="1000"/>
              </a:spcBef>
              <a:spcAft>
                <a:spcPts val="0"/>
              </a:spcAft>
              <a:buClr>
                <a:schemeClr val="dk1"/>
              </a:buClr>
              <a:buSzPts val="1600"/>
              <a:buFont typeface="Noto Sans Symbols"/>
              <a:buChar char="⮚"/>
            </a:pPr>
            <a:r>
              <a:rPr lang="en" sz="1600">
                <a:solidFill>
                  <a:schemeClr val="dk1"/>
                </a:solidFill>
              </a:rPr>
              <a:t>Thành viên</a:t>
            </a:r>
            <a:endParaRPr sz="1600">
              <a:solidFill>
                <a:schemeClr val="dk1"/>
              </a:solidFill>
              <a:latin typeface="Microsoft YaHei"/>
              <a:ea typeface="Microsoft YaHei"/>
              <a:cs typeface="Microsoft YaHei"/>
              <a:sym typeface="Microsoft YaHei"/>
            </a:endParaRPr>
          </a:p>
          <a:p>
            <a:pPr indent="-215900" lvl="0" marL="228600" rtl="0" algn="l">
              <a:spcBef>
                <a:spcPts val="1000"/>
              </a:spcBef>
              <a:spcAft>
                <a:spcPts val="0"/>
              </a:spcAft>
              <a:buClr>
                <a:schemeClr val="dk1"/>
              </a:buClr>
              <a:buSzPts val="1600"/>
              <a:buFont typeface="Noto Sans Symbols"/>
              <a:buChar char="⮚"/>
            </a:pPr>
            <a:r>
              <a:rPr lang="en" sz="1600">
                <a:solidFill>
                  <a:schemeClr val="dk1"/>
                </a:solidFill>
              </a:rPr>
              <a:t>Front end: </a:t>
            </a:r>
            <a:r>
              <a:rPr lang="en" sz="1600">
                <a:solidFill>
                  <a:srgbClr val="C55A11"/>
                </a:solidFill>
              </a:rPr>
              <a:t>Lê Nhân, Quỳnh Như, Huỳnh Lộc, Minh Trung, Thanh Hưng</a:t>
            </a:r>
            <a:endParaRPr sz="1600">
              <a:solidFill>
                <a:schemeClr val="dk1"/>
              </a:solidFill>
              <a:latin typeface="Microsoft YaHei"/>
              <a:ea typeface="Microsoft YaHei"/>
              <a:cs typeface="Microsoft YaHei"/>
              <a:sym typeface="Microsoft YaHei"/>
            </a:endParaRPr>
          </a:p>
          <a:p>
            <a:pPr indent="-215900" lvl="0" marL="228600" rtl="0" algn="l">
              <a:spcBef>
                <a:spcPts val="1000"/>
              </a:spcBef>
              <a:spcAft>
                <a:spcPts val="0"/>
              </a:spcAft>
              <a:buClr>
                <a:schemeClr val="dk1"/>
              </a:buClr>
              <a:buSzPts val="1600"/>
              <a:buFont typeface="Noto Sans Symbols"/>
              <a:buChar char="⮚"/>
            </a:pPr>
            <a:r>
              <a:rPr lang="en" sz="1600">
                <a:solidFill>
                  <a:schemeClr val="dk1"/>
                </a:solidFill>
              </a:rPr>
              <a:t>Back end: </a:t>
            </a:r>
            <a:r>
              <a:rPr lang="en" sz="1600">
                <a:solidFill>
                  <a:srgbClr val="548135"/>
                </a:solidFill>
              </a:rPr>
              <a:t>Quang Thuận, Phú Sơn, Phúc Thịnh</a:t>
            </a:r>
            <a:endParaRPr sz="400">
              <a:solidFill>
                <a:schemeClr val="dk1"/>
              </a:solidFill>
            </a:endParaRPr>
          </a:p>
        </p:txBody>
      </p:sp>
      <p:grpSp>
        <p:nvGrpSpPr>
          <p:cNvPr id="631" name="Google Shape;631;p35"/>
          <p:cNvGrpSpPr/>
          <p:nvPr/>
        </p:nvGrpSpPr>
        <p:grpSpPr>
          <a:xfrm>
            <a:off x="-12" y="776650"/>
            <a:ext cx="3197845" cy="651255"/>
            <a:chOff x="2209409" y="969769"/>
            <a:chExt cx="2828700" cy="850202"/>
          </a:xfrm>
        </p:grpSpPr>
        <p:sp>
          <p:nvSpPr>
            <p:cNvPr id="632" name="Google Shape;632;p35"/>
            <p:cNvSpPr/>
            <p:nvPr/>
          </p:nvSpPr>
          <p:spPr>
            <a:xfrm>
              <a:off x="2209409" y="969771"/>
              <a:ext cx="2828700" cy="850200"/>
            </a:xfrm>
            <a:prstGeom prst="chevron">
              <a:avLst>
                <a:gd fmla="val 50000" name="adj"/>
              </a:avLst>
            </a:prstGeom>
            <a:solidFill>
              <a:srgbClr val="DB784A"/>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5"/>
            <p:cNvSpPr txBox="1"/>
            <p:nvPr/>
          </p:nvSpPr>
          <p:spPr>
            <a:xfrm>
              <a:off x="2497115" y="969769"/>
              <a:ext cx="22533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lang="en" sz="2000">
                  <a:solidFill>
                    <a:srgbClr val="FFFFFF"/>
                  </a:solidFill>
                </a:rPr>
                <a:t>Implementation</a:t>
              </a:r>
              <a:r>
                <a:rPr lang="en" sz="2000">
                  <a:solidFill>
                    <a:srgbClr val="FFFFFF"/>
                  </a:solidFill>
                </a:rPr>
                <a:t> </a:t>
              </a:r>
              <a:r>
                <a:rPr b="0" i="0" lang="en" sz="2000" u="none" cap="none" strike="noStrike">
                  <a:solidFill>
                    <a:srgbClr val="FFFFFF"/>
                  </a:solidFill>
                  <a:latin typeface="Arial"/>
                  <a:ea typeface="Arial"/>
                  <a:cs typeface="Arial"/>
                  <a:sym typeface="Arial"/>
                </a:rPr>
                <a:t>team</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36"/>
          <p:cNvSpPr txBox="1"/>
          <p:nvPr>
            <p:ph type="title"/>
          </p:nvPr>
        </p:nvSpPr>
        <p:spPr>
          <a:xfrm>
            <a:off x="0" y="0"/>
            <a:ext cx="9144000" cy="72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Các Subteam trong dự án</a:t>
            </a:r>
            <a:endParaRPr/>
          </a:p>
        </p:txBody>
      </p:sp>
      <p:sp>
        <p:nvSpPr>
          <p:cNvPr id="639" name="Google Shape;639;p36"/>
          <p:cNvSpPr txBox="1"/>
          <p:nvPr/>
        </p:nvSpPr>
        <p:spPr>
          <a:xfrm>
            <a:off x="152400" y="1478250"/>
            <a:ext cx="8991600" cy="1582800"/>
          </a:xfrm>
          <a:prstGeom prst="rect">
            <a:avLst/>
          </a:prstGeom>
          <a:noFill/>
          <a:ln>
            <a:noFill/>
          </a:ln>
        </p:spPr>
        <p:txBody>
          <a:bodyPr anchorCtr="0" anchor="t" bIns="91425" lIns="91425" spcFirstLastPara="1" rIns="91425" wrap="square" tIns="91425">
            <a:spAutoFit/>
          </a:bodyPr>
          <a:lstStyle/>
          <a:p>
            <a:pPr indent="-146050" lvl="0" marL="228600" rtl="0" algn="l">
              <a:lnSpc>
                <a:spcPct val="150000"/>
              </a:lnSpc>
              <a:spcBef>
                <a:spcPts val="1000"/>
              </a:spcBef>
              <a:spcAft>
                <a:spcPts val="0"/>
              </a:spcAft>
              <a:buClr>
                <a:schemeClr val="dk1"/>
              </a:buClr>
              <a:buSzPts val="1500"/>
              <a:buFont typeface="Noto Sans Symbols"/>
              <a:buChar char="⮚"/>
            </a:pPr>
            <a:r>
              <a:rPr lang="en" sz="1500">
                <a:solidFill>
                  <a:schemeClr val="dk1"/>
                </a:solidFill>
                <a:latin typeface="Microsoft YaHei"/>
                <a:ea typeface="Microsoft YaHei"/>
                <a:cs typeface="Microsoft YaHei"/>
                <a:sym typeface="Microsoft YaHei"/>
              </a:rPr>
              <a:t>Nhóm này sẽ thực hiện kiểm thử phần mềm và feedback lại cho Requirement team những khó khăn nếu có.</a:t>
            </a:r>
            <a:endParaRPr sz="1500">
              <a:solidFill>
                <a:schemeClr val="dk1"/>
              </a:solidFill>
              <a:latin typeface="Microsoft YaHei"/>
              <a:ea typeface="Microsoft YaHei"/>
              <a:cs typeface="Microsoft YaHei"/>
              <a:sym typeface="Microsoft YaHei"/>
            </a:endParaRPr>
          </a:p>
          <a:p>
            <a:pPr indent="-146050" lvl="0" marL="228600" rtl="0" algn="l">
              <a:lnSpc>
                <a:spcPct val="150000"/>
              </a:lnSpc>
              <a:spcBef>
                <a:spcPts val="1000"/>
              </a:spcBef>
              <a:spcAft>
                <a:spcPts val="0"/>
              </a:spcAft>
              <a:buClr>
                <a:schemeClr val="dk1"/>
              </a:buClr>
              <a:buSzPts val="1500"/>
              <a:buFont typeface="Noto Sans Symbols"/>
              <a:buChar char="⮚"/>
            </a:pPr>
            <a:r>
              <a:rPr lang="en" sz="1500">
                <a:solidFill>
                  <a:schemeClr val="dk1"/>
                </a:solidFill>
                <a:latin typeface="Microsoft YaHei"/>
                <a:ea typeface="Microsoft YaHei"/>
                <a:cs typeface="Microsoft YaHei"/>
                <a:sym typeface="Microsoft YaHei"/>
              </a:rPr>
              <a:t>Thành viên: </a:t>
            </a:r>
            <a:r>
              <a:rPr lang="en" sz="1500">
                <a:solidFill>
                  <a:srgbClr val="548135"/>
                </a:solidFill>
                <a:latin typeface="Microsoft YaHei"/>
                <a:ea typeface="Microsoft YaHei"/>
                <a:cs typeface="Microsoft YaHei"/>
                <a:sym typeface="Microsoft YaHei"/>
              </a:rPr>
              <a:t>Quang Thuận, Phú Sơn, Phúc Thịnh, Lê Nhân, Quỳnh Như, Minh Trung, Huỳnh Lộc, Thanh Hưng</a:t>
            </a:r>
            <a:r>
              <a:rPr lang="en" sz="1500">
                <a:solidFill>
                  <a:schemeClr val="dk1"/>
                </a:solidFill>
                <a:latin typeface="Microsoft YaHei"/>
                <a:ea typeface="Microsoft YaHei"/>
                <a:cs typeface="Microsoft YaHei"/>
                <a:sym typeface="Microsoft YaHei"/>
              </a:rPr>
              <a:t>.</a:t>
            </a:r>
            <a:endParaRPr sz="300">
              <a:solidFill>
                <a:schemeClr val="dk1"/>
              </a:solidFill>
            </a:endParaRPr>
          </a:p>
        </p:txBody>
      </p:sp>
      <p:grpSp>
        <p:nvGrpSpPr>
          <p:cNvPr id="640" name="Google Shape;640;p36"/>
          <p:cNvGrpSpPr/>
          <p:nvPr/>
        </p:nvGrpSpPr>
        <p:grpSpPr>
          <a:xfrm>
            <a:off x="-12" y="776650"/>
            <a:ext cx="3197845" cy="651255"/>
            <a:chOff x="2209409" y="969769"/>
            <a:chExt cx="2828700" cy="850202"/>
          </a:xfrm>
        </p:grpSpPr>
        <p:sp>
          <p:nvSpPr>
            <p:cNvPr id="641" name="Google Shape;641;p36"/>
            <p:cNvSpPr/>
            <p:nvPr/>
          </p:nvSpPr>
          <p:spPr>
            <a:xfrm>
              <a:off x="2209409" y="969771"/>
              <a:ext cx="2828700" cy="850200"/>
            </a:xfrm>
            <a:prstGeom prst="chevron">
              <a:avLst>
                <a:gd fmla="val 50000" name="adj"/>
              </a:avLst>
            </a:prstGeom>
            <a:solidFill>
              <a:srgbClr val="DB784A"/>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6"/>
            <p:cNvSpPr txBox="1"/>
            <p:nvPr/>
          </p:nvSpPr>
          <p:spPr>
            <a:xfrm>
              <a:off x="2497115" y="969769"/>
              <a:ext cx="22533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lang="en" sz="2000">
                  <a:solidFill>
                    <a:srgbClr val="FFFFFF"/>
                  </a:solidFill>
                </a:rPr>
                <a:t>Testing </a:t>
              </a:r>
              <a:r>
                <a:rPr b="0" i="0" lang="en" sz="2000" u="none" cap="none" strike="noStrike">
                  <a:solidFill>
                    <a:srgbClr val="FFFFFF"/>
                  </a:solidFill>
                  <a:latin typeface="Arial"/>
                  <a:ea typeface="Arial"/>
                  <a:cs typeface="Arial"/>
                  <a:sym typeface="Arial"/>
                </a:rPr>
                <a:t>team</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37"/>
          <p:cNvSpPr txBox="1"/>
          <p:nvPr>
            <p:ph type="title"/>
          </p:nvPr>
        </p:nvSpPr>
        <p:spPr>
          <a:xfrm>
            <a:off x="0" y="0"/>
            <a:ext cx="9144000" cy="72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Các Subteam trong dự án</a:t>
            </a:r>
            <a:endParaRPr/>
          </a:p>
        </p:txBody>
      </p:sp>
      <p:sp>
        <p:nvSpPr>
          <p:cNvPr id="648" name="Google Shape;648;p37"/>
          <p:cNvSpPr txBox="1"/>
          <p:nvPr/>
        </p:nvSpPr>
        <p:spPr>
          <a:xfrm>
            <a:off x="152400" y="1478250"/>
            <a:ext cx="8991600" cy="1488000"/>
          </a:xfrm>
          <a:prstGeom prst="rect">
            <a:avLst/>
          </a:prstGeom>
          <a:noFill/>
          <a:ln>
            <a:noFill/>
          </a:ln>
        </p:spPr>
        <p:txBody>
          <a:bodyPr anchorCtr="0" anchor="t" bIns="91425" lIns="91425" spcFirstLastPara="1" rIns="91425" wrap="square" tIns="91425">
            <a:spAutoFit/>
          </a:bodyPr>
          <a:lstStyle/>
          <a:p>
            <a:pPr indent="-222250" lvl="0" marL="228600" rtl="0" algn="l">
              <a:spcBef>
                <a:spcPts val="1000"/>
              </a:spcBef>
              <a:spcAft>
                <a:spcPts val="0"/>
              </a:spcAft>
              <a:buClr>
                <a:schemeClr val="dk1"/>
              </a:buClr>
              <a:buSzPts val="1700"/>
              <a:buFont typeface="Noto Sans Symbols"/>
              <a:buChar char="⮚"/>
            </a:pPr>
            <a:r>
              <a:rPr lang="en" sz="1700">
                <a:solidFill>
                  <a:schemeClr val="dk1"/>
                </a:solidFill>
              </a:rPr>
              <a:t>Nhóm này sẽ thực hiện các hoạt động như thiết lập tài liệu hệ thống.</a:t>
            </a:r>
            <a:endParaRPr sz="1700">
              <a:solidFill>
                <a:schemeClr val="dk1"/>
              </a:solidFill>
              <a:latin typeface="Microsoft YaHei"/>
              <a:ea typeface="Microsoft YaHei"/>
              <a:cs typeface="Microsoft YaHei"/>
              <a:sym typeface="Microsoft YaHei"/>
            </a:endParaRPr>
          </a:p>
          <a:p>
            <a:pPr indent="-222250" lvl="0" marL="228600" rtl="0" algn="l">
              <a:spcBef>
                <a:spcPts val="1000"/>
              </a:spcBef>
              <a:spcAft>
                <a:spcPts val="0"/>
              </a:spcAft>
              <a:buClr>
                <a:schemeClr val="dk1"/>
              </a:buClr>
              <a:buSzPts val="1700"/>
              <a:buFont typeface="Noto Sans Symbols"/>
              <a:buChar char="⮚"/>
            </a:pPr>
            <a:r>
              <a:rPr lang="en" sz="1700">
                <a:solidFill>
                  <a:schemeClr val="dk1"/>
                </a:solidFill>
              </a:rPr>
              <a:t>Tài liệu về phân tích, thiết kế, source code,…</a:t>
            </a:r>
            <a:endParaRPr sz="1700">
              <a:solidFill>
                <a:schemeClr val="dk1"/>
              </a:solidFill>
              <a:latin typeface="Microsoft YaHei"/>
              <a:ea typeface="Microsoft YaHei"/>
              <a:cs typeface="Microsoft YaHei"/>
              <a:sym typeface="Microsoft YaHei"/>
            </a:endParaRPr>
          </a:p>
          <a:p>
            <a:pPr indent="-222250" lvl="0" marL="228600" rtl="0" algn="l">
              <a:spcBef>
                <a:spcPts val="1000"/>
              </a:spcBef>
              <a:spcAft>
                <a:spcPts val="0"/>
              </a:spcAft>
              <a:buClr>
                <a:schemeClr val="dk1"/>
              </a:buClr>
              <a:buSzPts val="1700"/>
              <a:buFont typeface="Noto Sans Symbols"/>
              <a:buChar char="⮚"/>
            </a:pPr>
            <a:r>
              <a:rPr lang="en" sz="1700">
                <a:solidFill>
                  <a:schemeClr val="dk1"/>
                </a:solidFill>
              </a:rPr>
              <a:t>Thành viên: </a:t>
            </a:r>
            <a:r>
              <a:rPr lang="en" sz="1700">
                <a:solidFill>
                  <a:srgbClr val="548135"/>
                </a:solidFill>
              </a:rPr>
              <a:t>Quang Thuận, Phú Sơn, Phúc Thịnh, Lê Nhân, Quỳnh Như, Minh Trung, Huỳnh Lộc, Thanh Hưng.</a:t>
            </a:r>
            <a:endParaRPr sz="400">
              <a:solidFill>
                <a:schemeClr val="dk1"/>
              </a:solidFill>
              <a:latin typeface="Microsoft YaHei"/>
              <a:ea typeface="Microsoft YaHei"/>
              <a:cs typeface="Microsoft YaHei"/>
              <a:sym typeface="Microsoft YaHei"/>
            </a:endParaRPr>
          </a:p>
        </p:txBody>
      </p:sp>
      <p:grpSp>
        <p:nvGrpSpPr>
          <p:cNvPr id="649" name="Google Shape;649;p37"/>
          <p:cNvGrpSpPr/>
          <p:nvPr/>
        </p:nvGrpSpPr>
        <p:grpSpPr>
          <a:xfrm>
            <a:off x="-12" y="776650"/>
            <a:ext cx="3197845" cy="651255"/>
            <a:chOff x="2209409" y="969769"/>
            <a:chExt cx="2828700" cy="850202"/>
          </a:xfrm>
        </p:grpSpPr>
        <p:sp>
          <p:nvSpPr>
            <p:cNvPr id="650" name="Google Shape;650;p37"/>
            <p:cNvSpPr/>
            <p:nvPr/>
          </p:nvSpPr>
          <p:spPr>
            <a:xfrm>
              <a:off x="2209409" y="969771"/>
              <a:ext cx="2828700" cy="850200"/>
            </a:xfrm>
            <a:prstGeom prst="chevron">
              <a:avLst>
                <a:gd fmla="val 50000" name="adj"/>
              </a:avLst>
            </a:prstGeom>
            <a:solidFill>
              <a:srgbClr val="DB784A"/>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txBox="1"/>
            <p:nvPr/>
          </p:nvSpPr>
          <p:spPr>
            <a:xfrm>
              <a:off x="2497115" y="969769"/>
              <a:ext cx="22533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lang="en" sz="2000">
                  <a:solidFill>
                    <a:srgbClr val="FFFFFF"/>
                  </a:solidFill>
                </a:rPr>
                <a:t>Documentation </a:t>
              </a:r>
              <a:r>
                <a:rPr b="0" i="0" lang="en" sz="2000" u="none" cap="none" strike="noStrike">
                  <a:solidFill>
                    <a:srgbClr val="FFFFFF"/>
                  </a:solidFill>
                  <a:latin typeface="Arial"/>
                  <a:ea typeface="Arial"/>
                  <a:cs typeface="Arial"/>
                  <a:sym typeface="Arial"/>
                </a:rPr>
                <a:t>team</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38"/>
          <p:cNvSpPr txBox="1"/>
          <p:nvPr>
            <p:ph type="title"/>
          </p:nvPr>
        </p:nvSpPr>
        <p:spPr>
          <a:xfrm>
            <a:off x="0" y="29050"/>
            <a:ext cx="7155900" cy="7419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rgbClr val="CF4845"/>
              </a:buClr>
              <a:buSzPts val="5400"/>
              <a:buFont typeface="Arial"/>
              <a:buNone/>
            </a:pPr>
            <a:r>
              <a:rPr lang="en" sz="2500">
                <a:solidFill>
                  <a:srgbClr val="CF4845"/>
                </a:solidFill>
                <a:latin typeface="Arial"/>
                <a:ea typeface="Arial"/>
                <a:cs typeface="Arial"/>
                <a:sym typeface="Arial"/>
              </a:rPr>
              <a:t>Quy trình phát triển phần mềm ứng dụng vào đồ án</a:t>
            </a:r>
            <a:endParaRPr sz="100"/>
          </a:p>
        </p:txBody>
      </p:sp>
      <p:sp>
        <p:nvSpPr>
          <p:cNvPr id="657" name="Google Shape;657;p38"/>
          <p:cNvSpPr/>
          <p:nvPr/>
        </p:nvSpPr>
        <p:spPr>
          <a:xfrm>
            <a:off x="3886214" y="1191410"/>
            <a:ext cx="50202" cy="48995"/>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8"/>
          <p:cNvSpPr txBox="1"/>
          <p:nvPr/>
        </p:nvSpPr>
        <p:spPr>
          <a:xfrm>
            <a:off x="-1" y="951897"/>
            <a:ext cx="8577900" cy="528000"/>
          </a:xfrm>
          <a:prstGeom prst="rect">
            <a:avLst/>
          </a:prstGeom>
          <a:noFill/>
          <a:ln>
            <a:noFill/>
          </a:ln>
        </p:spPr>
        <p:txBody>
          <a:bodyPr anchorCtr="0" anchor="t" bIns="45700" lIns="91425" spcFirstLastPara="1" rIns="91425" wrap="square" tIns="45700">
            <a:normAutofit/>
          </a:bodyPr>
          <a:lstStyle/>
          <a:p>
            <a:pPr indent="-304800" lvl="0" marL="342900" rtl="0" algn="l">
              <a:lnSpc>
                <a:spcPct val="90000"/>
              </a:lnSpc>
              <a:spcBef>
                <a:spcPts val="0"/>
              </a:spcBef>
              <a:spcAft>
                <a:spcPts val="0"/>
              </a:spcAft>
              <a:buClr>
                <a:srgbClr val="000000"/>
              </a:buClr>
              <a:buSzPts val="1900"/>
              <a:buChar char="-"/>
            </a:pPr>
            <a:r>
              <a:rPr lang="en" sz="1900">
                <a:solidFill>
                  <a:srgbClr val="000000"/>
                </a:solidFill>
              </a:rPr>
              <a:t>Quy trình nhóm chọn:  </a:t>
            </a:r>
            <a:r>
              <a:rPr lang="en" sz="1900">
                <a:solidFill>
                  <a:srgbClr val="548135"/>
                </a:solidFill>
              </a:rPr>
              <a:t>Scrum</a:t>
            </a:r>
            <a:endParaRPr sz="1800">
              <a:solidFill>
                <a:srgbClr val="000000"/>
              </a:solidFill>
              <a:latin typeface="Microsoft YaHei"/>
              <a:ea typeface="Microsoft YaHei"/>
              <a:cs typeface="Microsoft YaHei"/>
              <a:sym typeface="Microsoft YaHei"/>
            </a:endParaRPr>
          </a:p>
        </p:txBody>
      </p:sp>
      <p:sp>
        <p:nvSpPr>
          <p:cNvPr id="659" name="Google Shape;659;p38"/>
          <p:cNvSpPr txBox="1"/>
          <p:nvPr/>
        </p:nvSpPr>
        <p:spPr>
          <a:xfrm>
            <a:off x="556750" y="1564525"/>
            <a:ext cx="3639600" cy="2154900"/>
          </a:xfrm>
          <a:prstGeom prst="rect">
            <a:avLst/>
          </a:prstGeom>
          <a:noFill/>
          <a:ln>
            <a:noFill/>
          </a:ln>
        </p:spPr>
        <p:txBody>
          <a:bodyPr anchorCtr="0" anchor="t" bIns="91425" lIns="91425" spcFirstLastPara="1" rIns="91425" wrap="square" tIns="91425">
            <a:spAutoFit/>
          </a:bodyPr>
          <a:lstStyle/>
          <a:p>
            <a:pPr indent="-285750" lvl="0" marL="342900" rtl="0" algn="l">
              <a:spcBef>
                <a:spcPts val="0"/>
              </a:spcBef>
              <a:spcAft>
                <a:spcPts val="0"/>
              </a:spcAft>
              <a:buClr>
                <a:srgbClr val="0070C0"/>
              </a:buClr>
              <a:buSzPts val="1600"/>
              <a:buChar char="•"/>
            </a:pPr>
            <a:r>
              <a:rPr lang="en" sz="1600">
                <a:solidFill>
                  <a:srgbClr val="0070C0"/>
                </a:solidFill>
              </a:rPr>
              <a:t>Vì sao ? </a:t>
            </a:r>
            <a:endParaRPr sz="500">
              <a:solidFill>
                <a:schemeClr val="dk1"/>
              </a:solidFill>
            </a:endParaRPr>
          </a:p>
          <a:p>
            <a:pPr indent="-285750" lvl="0" marL="342900" rtl="0" algn="l">
              <a:spcBef>
                <a:spcPts val="0"/>
              </a:spcBef>
              <a:spcAft>
                <a:spcPts val="0"/>
              </a:spcAft>
              <a:buClr>
                <a:schemeClr val="dk1"/>
              </a:buClr>
              <a:buSzPts val="1600"/>
              <a:buChar char="-"/>
            </a:pPr>
            <a:r>
              <a:rPr lang="en" sz="1600">
                <a:solidFill>
                  <a:schemeClr val="dk1"/>
                </a:solidFill>
              </a:rPr>
              <a:t>Dễ dàng theo dõi và quản lý.</a:t>
            </a:r>
            <a:endParaRPr sz="500">
              <a:solidFill>
                <a:schemeClr val="dk1"/>
              </a:solidFill>
            </a:endParaRPr>
          </a:p>
          <a:p>
            <a:pPr indent="-285750" lvl="0" marL="342900" rtl="0" algn="l">
              <a:spcBef>
                <a:spcPts val="0"/>
              </a:spcBef>
              <a:spcAft>
                <a:spcPts val="0"/>
              </a:spcAft>
              <a:buClr>
                <a:schemeClr val="dk1"/>
              </a:buClr>
              <a:buSzPts val="1600"/>
              <a:buChar char="-"/>
            </a:pPr>
            <a:r>
              <a:rPr lang="en" sz="1600">
                <a:solidFill>
                  <a:schemeClr val="dk1"/>
                </a:solidFill>
              </a:rPr>
              <a:t>Ít rủi ro hơn</a:t>
            </a:r>
            <a:endParaRPr sz="500">
              <a:solidFill>
                <a:schemeClr val="dk1"/>
              </a:solidFill>
            </a:endParaRPr>
          </a:p>
          <a:p>
            <a:pPr indent="-285750" lvl="0" marL="342900" rtl="0" algn="l">
              <a:spcBef>
                <a:spcPts val="0"/>
              </a:spcBef>
              <a:spcAft>
                <a:spcPts val="0"/>
              </a:spcAft>
              <a:buClr>
                <a:schemeClr val="dk1"/>
              </a:buClr>
              <a:buSzPts val="1600"/>
              <a:buChar char="-"/>
            </a:pPr>
            <a:r>
              <a:rPr lang="en" sz="1600">
                <a:solidFill>
                  <a:schemeClr val="dk1"/>
                </a:solidFill>
              </a:rPr>
              <a:t>Tài liệu hóa mọi thứ</a:t>
            </a:r>
            <a:endParaRPr sz="500">
              <a:solidFill>
                <a:schemeClr val="dk1"/>
              </a:solidFill>
            </a:endParaRPr>
          </a:p>
          <a:p>
            <a:pPr indent="-285750" lvl="0" marL="342900" rtl="0" algn="l">
              <a:spcBef>
                <a:spcPts val="0"/>
              </a:spcBef>
              <a:spcAft>
                <a:spcPts val="0"/>
              </a:spcAft>
              <a:buClr>
                <a:schemeClr val="dk1"/>
              </a:buClr>
              <a:buSzPts val="1600"/>
              <a:buChar char="-"/>
            </a:pPr>
            <a:r>
              <a:rPr lang="en" sz="1600">
                <a:solidFill>
                  <a:schemeClr val="dk1"/>
                </a:solidFill>
              </a:rPr>
              <a:t>Phù hợp với phần mềm có quy mô vừa và nhỏ </a:t>
            </a:r>
            <a:endParaRPr sz="1600">
              <a:solidFill>
                <a:schemeClr val="dk1"/>
              </a:solidFill>
            </a:endParaRPr>
          </a:p>
          <a:p>
            <a:pPr indent="-285750" lvl="0" marL="342900" rtl="0" algn="l">
              <a:spcBef>
                <a:spcPts val="0"/>
              </a:spcBef>
              <a:spcAft>
                <a:spcPts val="0"/>
              </a:spcAft>
              <a:buClr>
                <a:schemeClr val="dk1"/>
              </a:buClr>
              <a:buSzPts val="1600"/>
              <a:buChar char="-"/>
            </a:pPr>
            <a:r>
              <a:rPr lang="en" sz="1600">
                <a:solidFill>
                  <a:schemeClr val="dk1"/>
                </a:solidFill>
              </a:rPr>
              <a:t>Giảm thiểu rủi ro khi xây dựng sản phẩm</a:t>
            </a:r>
            <a:endParaRPr sz="1600">
              <a:solidFill>
                <a:schemeClr val="dk1"/>
              </a:solidFill>
            </a:endParaRPr>
          </a:p>
        </p:txBody>
      </p:sp>
      <p:sp>
        <p:nvSpPr>
          <p:cNvPr id="660" name="Google Shape;660;p38"/>
          <p:cNvSpPr txBox="1"/>
          <p:nvPr/>
        </p:nvSpPr>
        <p:spPr>
          <a:xfrm>
            <a:off x="4405500" y="1660849"/>
            <a:ext cx="4172400" cy="1400700"/>
          </a:xfrm>
          <a:prstGeom prst="rect">
            <a:avLst/>
          </a:prstGeom>
          <a:noFill/>
          <a:ln>
            <a:noFill/>
          </a:ln>
        </p:spPr>
        <p:txBody>
          <a:bodyPr anchorCtr="0" anchor="t" bIns="45700" lIns="91425" spcFirstLastPara="1" rIns="91425" wrap="square" tIns="45700">
            <a:spAutoFit/>
          </a:bodyPr>
          <a:lstStyle/>
          <a:p>
            <a:pPr indent="-292100" lvl="0" marL="342900" marR="0" rtl="0" algn="l">
              <a:spcBef>
                <a:spcPts val="0"/>
              </a:spcBef>
              <a:spcAft>
                <a:spcPts val="0"/>
              </a:spcAft>
              <a:buClr>
                <a:srgbClr val="C00000"/>
              </a:buClr>
              <a:buSzPts val="1700"/>
              <a:buChar char="•"/>
            </a:pPr>
            <a:r>
              <a:rPr lang="en" sz="1700">
                <a:solidFill>
                  <a:srgbClr val="C00000"/>
                </a:solidFill>
              </a:rPr>
              <a:t>Lý do không chọn Agile ?</a:t>
            </a:r>
            <a:endParaRPr sz="600"/>
          </a:p>
          <a:p>
            <a:pPr indent="-292100" lvl="0" marL="342900" marR="0" rtl="0" algn="l">
              <a:spcBef>
                <a:spcPts val="0"/>
              </a:spcBef>
              <a:spcAft>
                <a:spcPts val="0"/>
              </a:spcAft>
              <a:buClr>
                <a:srgbClr val="000000"/>
              </a:buClr>
              <a:buSzPts val="1700"/>
              <a:buChar char="-"/>
            </a:pPr>
            <a:r>
              <a:rPr lang="en" sz="1700">
                <a:solidFill>
                  <a:srgbClr val="000000"/>
                </a:solidFill>
              </a:rPr>
              <a:t>Thiếu sự nhấn mạnh về thiết kế và tài liệu cần thiết</a:t>
            </a:r>
            <a:endParaRPr sz="1700">
              <a:solidFill>
                <a:srgbClr val="000000"/>
              </a:solidFill>
            </a:endParaRPr>
          </a:p>
          <a:p>
            <a:pPr indent="-292100" lvl="0" marL="342900" marR="0" rtl="0" algn="l">
              <a:spcBef>
                <a:spcPts val="0"/>
              </a:spcBef>
              <a:spcAft>
                <a:spcPts val="0"/>
              </a:spcAft>
              <a:buClr>
                <a:srgbClr val="000000"/>
              </a:buClr>
              <a:buSzPts val="1700"/>
              <a:buChar char="-"/>
            </a:pPr>
            <a:r>
              <a:rPr lang="en" sz="1700">
                <a:solidFill>
                  <a:srgbClr val="000000"/>
                </a:solidFill>
              </a:rPr>
              <a:t>Yêu cầu nguồn nhân lực phải có kiến thức và am hiểu về Agile</a:t>
            </a:r>
            <a:endParaRPr sz="17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39"/>
          <p:cNvSpPr txBox="1"/>
          <p:nvPr>
            <p:ph type="title"/>
          </p:nvPr>
        </p:nvSpPr>
        <p:spPr>
          <a:xfrm>
            <a:off x="3374125" y="2245175"/>
            <a:ext cx="4977000" cy="153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Áp dụng vào phát triển đồ án</a:t>
            </a:r>
            <a:endParaRPr/>
          </a:p>
        </p:txBody>
      </p:sp>
      <p:pic>
        <p:nvPicPr>
          <p:cNvPr id="666" name="Google Shape;666;p39"/>
          <p:cNvPicPr preferRelativeResize="0"/>
          <p:nvPr/>
        </p:nvPicPr>
        <p:blipFill rotWithShape="1">
          <a:blip r:embed="rId3">
            <a:alphaModFix/>
          </a:blip>
          <a:srcRect b="1692" l="22802" r="22802" t="1614"/>
          <a:stretch/>
        </p:blipFill>
        <p:spPr>
          <a:xfrm>
            <a:off x="808450" y="1905275"/>
            <a:ext cx="2210400" cy="2210400"/>
          </a:xfrm>
          <a:prstGeom prst="ellipse">
            <a:avLst/>
          </a:prstGeom>
          <a:noFill/>
          <a:ln cap="flat" cmpd="sng" w="114300">
            <a:solidFill>
              <a:schemeClr val="lt1"/>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40"/>
          <p:cNvSpPr txBox="1"/>
          <p:nvPr>
            <p:ph idx="4" type="subTitle"/>
          </p:nvPr>
        </p:nvSpPr>
        <p:spPr>
          <a:xfrm>
            <a:off x="5825475" y="3996988"/>
            <a:ext cx="2303400" cy="4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500"/>
              <a:t>Vận hành (1 tuần)</a:t>
            </a:r>
            <a:endParaRPr sz="1500"/>
          </a:p>
        </p:txBody>
      </p:sp>
      <p:sp>
        <p:nvSpPr>
          <p:cNvPr id="672" name="Google Shape;672;p40"/>
          <p:cNvSpPr txBox="1"/>
          <p:nvPr>
            <p:ph idx="14" type="subTitle"/>
          </p:nvPr>
        </p:nvSpPr>
        <p:spPr>
          <a:xfrm>
            <a:off x="227975" y="1356825"/>
            <a:ext cx="4249200" cy="1257600"/>
          </a:xfrm>
          <a:prstGeom prst="rect">
            <a:avLst/>
          </a:prstGeom>
        </p:spPr>
        <p:txBody>
          <a:bodyPr anchorCtr="0" anchor="t" bIns="91425" lIns="91425" spcFirstLastPara="1" rIns="91425" wrap="square" tIns="91425">
            <a:noAutofit/>
          </a:bodyPr>
          <a:lstStyle/>
          <a:p>
            <a:pPr indent="-88900" lvl="1" marL="114300" rtl="0" algn="just">
              <a:lnSpc>
                <a:spcPct val="90000"/>
              </a:lnSpc>
              <a:spcBef>
                <a:spcPts val="0"/>
              </a:spcBef>
              <a:spcAft>
                <a:spcPts val="0"/>
              </a:spcAft>
              <a:buSzPts val="1100"/>
              <a:buFont typeface="Arial"/>
              <a:buChar char="•"/>
            </a:pPr>
            <a:r>
              <a:rPr lang="en" sz="1100">
                <a:latin typeface="Arial"/>
                <a:ea typeface="Arial"/>
                <a:cs typeface="Arial"/>
                <a:sym typeface="Arial"/>
              </a:rPr>
              <a:t>Ở giai đoạn này các subteam Planning, System design, Documentation sẽ làm việc chính.</a:t>
            </a:r>
            <a:endParaRPr sz="1100">
              <a:latin typeface="Arial"/>
              <a:ea typeface="Arial"/>
              <a:cs typeface="Arial"/>
              <a:sym typeface="Arial"/>
            </a:endParaRPr>
          </a:p>
          <a:p>
            <a:pPr indent="-88900" lvl="1" marL="114300" rtl="0" algn="just">
              <a:lnSpc>
                <a:spcPct val="90000"/>
              </a:lnSpc>
              <a:spcBef>
                <a:spcPts val="225"/>
              </a:spcBef>
              <a:spcAft>
                <a:spcPts val="0"/>
              </a:spcAft>
              <a:buSzPts val="1100"/>
              <a:buFont typeface="Arial"/>
              <a:buChar char="•"/>
            </a:pPr>
            <a:r>
              <a:rPr lang="en" sz="1100">
                <a:latin typeface="Arial"/>
                <a:ea typeface="Arial"/>
                <a:cs typeface="Arial"/>
                <a:sym typeface="Arial"/>
              </a:rPr>
              <a:t>Chúng ta cần xác định yêu cầu của dự án,  tiến hành đọc yêu cầu dự án, phân tích các yêu cầu mà dự án đề ra. Đây cũng còn được gọi là bước thu thập dữ liệu, viết lên tài liệu thiết kế.</a:t>
            </a:r>
            <a:endParaRPr sz="1100">
              <a:latin typeface="Arial"/>
              <a:ea typeface="Arial"/>
              <a:cs typeface="Arial"/>
              <a:sym typeface="Arial"/>
            </a:endParaRPr>
          </a:p>
          <a:p>
            <a:pPr indent="-88900" lvl="1" marL="114300" rtl="0" algn="just">
              <a:lnSpc>
                <a:spcPct val="90000"/>
              </a:lnSpc>
              <a:spcBef>
                <a:spcPts val="225"/>
              </a:spcBef>
              <a:spcAft>
                <a:spcPts val="0"/>
              </a:spcAft>
              <a:buSzPts val="1100"/>
              <a:buFont typeface="Arial"/>
              <a:buChar char="•"/>
            </a:pPr>
            <a:r>
              <a:rPr lang="en" sz="1100">
                <a:latin typeface="Arial"/>
                <a:ea typeface="Arial"/>
                <a:cs typeface="Arial"/>
                <a:sym typeface="Arial"/>
              </a:rPr>
              <a:t>Kết quả của giai đoạn này là tài liệu về các yêu cầu chức năng và phi chức năng của đồ án, các mô hình usecase, DFD, …</a:t>
            </a:r>
            <a:endParaRPr sz="1100"/>
          </a:p>
        </p:txBody>
      </p:sp>
      <p:sp>
        <p:nvSpPr>
          <p:cNvPr id="673" name="Google Shape;673;p40"/>
          <p:cNvSpPr txBox="1"/>
          <p:nvPr>
            <p:ph idx="15" type="subTitle"/>
          </p:nvPr>
        </p:nvSpPr>
        <p:spPr>
          <a:xfrm>
            <a:off x="904150" y="3337563"/>
            <a:ext cx="2303400" cy="440100"/>
          </a:xfrm>
          <a:prstGeom prst="rect">
            <a:avLst/>
          </a:prstGeom>
        </p:spPr>
        <p:txBody>
          <a:bodyPr anchorCtr="0" anchor="b" bIns="91425" lIns="91425" spcFirstLastPara="1" rIns="91425" wrap="square" tIns="91425">
            <a:noAutofit/>
          </a:bodyPr>
          <a:lstStyle/>
          <a:p>
            <a:pPr indent="0" lvl="0" marL="0" rtl="0" algn="ctr">
              <a:lnSpc>
                <a:spcPct val="90000"/>
              </a:lnSpc>
              <a:spcBef>
                <a:spcPts val="0"/>
              </a:spcBef>
              <a:spcAft>
                <a:spcPts val="0"/>
              </a:spcAft>
              <a:buNone/>
            </a:pPr>
            <a:r>
              <a:rPr lang="en" sz="1500"/>
              <a:t>Design (2 tuần)</a:t>
            </a:r>
            <a:endParaRPr sz="1500"/>
          </a:p>
        </p:txBody>
      </p:sp>
      <p:sp>
        <p:nvSpPr>
          <p:cNvPr id="674" name="Google Shape;674;p40"/>
          <p:cNvSpPr/>
          <p:nvPr/>
        </p:nvSpPr>
        <p:spPr>
          <a:xfrm>
            <a:off x="1569600" y="354425"/>
            <a:ext cx="604200" cy="6042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0"/>
          <p:cNvSpPr/>
          <p:nvPr/>
        </p:nvSpPr>
        <p:spPr>
          <a:xfrm>
            <a:off x="1608262" y="393088"/>
            <a:ext cx="526800" cy="527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0"/>
          <p:cNvSpPr/>
          <p:nvPr/>
        </p:nvSpPr>
        <p:spPr>
          <a:xfrm>
            <a:off x="6468750" y="133700"/>
            <a:ext cx="604200" cy="6042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0"/>
          <p:cNvSpPr/>
          <p:nvPr/>
        </p:nvSpPr>
        <p:spPr>
          <a:xfrm>
            <a:off x="6507412" y="172363"/>
            <a:ext cx="526800" cy="527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0"/>
          <p:cNvSpPr/>
          <p:nvPr/>
        </p:nvSpPr>
        <p:spPr>
          <a:xfrm>
            <a:off x="1753800" y="2813462"/>
            <a:ext cx="604200" cy="6042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0"/>
          <p:cNvSpPr/>
          <p:nvPr/>
        </p:nvSpPr>
        <p:spPr>
          <a:xfrm>
            <a:off x="1792462" y="2852125"/>
            <a:ext cx="526800" cy="527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0"/>
          <p:cNvSpPr/>
          <p:nvPr/>
        </p:nvSpPr>
        <p:spPr>
          <a:xfrm>
            <a:off x="6675075" y="3504112"/>
            <a:ext cx="604200" cy="6042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0"/>
          <p:cNvSpPr/>
          <p:nvPr/>
        </p:nvSpPr>
        <p:spPr>
          <a:xfrm>
            <a:off x="6713737" y="3542775"/>
            <a:ext cx="526800" cy="527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0"/>
          <p:cNvSpPr/>
          <p:nvPr/>
        </p:nvSpPr>
        <p:spPr>
          <a:xfrm>
            <a:off x="6544525" y="2130862"/>
            <a:ext cx="604200" cy="6042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0"/>
          <p:cNvSpPr/>
          <p:nvPr/>
        </p:nvSpPr>
        <p:spPr>
          <a:xfrm>
            <a:off x="6583187" y="2169525"/>
            <a:ext cx="526800" cy="527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 name="Google Shape;684;p40"/>
          <p:cNvGrpSpPr/>
          <p:nvPr/>
        </p:nvGrpSpPr>
        <p:grpSpPr>
          <a:xfrm>
            <a:off x="1711840" y="514691"/>
            <a:ext cx="319635" cy="283651"/>
            <a:chOff x="2702648" y="1521908"/>
            <a:chExt cx="406764" cy="360971"/>
          </a:xfrm>
        </p:grpSpPr>
        <p:sp>
          <p:nvSpPr>
            <p:cNvPr id="685" name="Google Shape;685;p40"/>
            <p:cNvSpPr/>
            <p:nvPr/>
          </p:nvSpPr>
          <p:spPr>
            <a:xfrm>
              <a:off x="2702648" y="1521908"/>
              <a:ext cx="406764" cy="272687"/>
            </a:xfrm>
            <a:custGeom>
              <a:rect b="b" l="l" r="r" t="t"/>
              <a:pathLst>
                <a:path extrusionOk="0" h="5717" w="8528">
                  <a:moveTo>
                    <a:pt x="7688" y="1205"/>
                  </a:moveTo>
                  <a:lnTo>
                    <a:pt x="8244" y="1558"/>
                  </a:lnTo>
                  <a:cubicBezTo>
                    <a:pt x="8275" y="1579"/>
                    <a:pt x="8285" y="1609"/>
                    <a:pt x="8285" y="1619"/>
                  </a:cubicBezTo>
                  <a:cubicBezTo>
                    <a:pt x="8285" y="1639"/>
                    <a:pt x="8275" y="1670"/>
                    <a:pt x="8244" y="1690"/>
                  </a:cubicBezTo>
                  <a:lnTo>
                    <a:pt x="7688" y="2034"/>
                  </a:lnTo>
                  <a:lnTo>
                    <a:pt x="7688" y="1205"/>
                  </a:lnTo>
                  <a:close/>
                  <a:moveTo>
                    <a:pt x="1305" y="1113"/>
                  </a:moveTo>
                  <a:lnTo>
                    <a:pt x="1305" y="2135"/>
                  </a:lnTo>
                  <a:lnTo>
                    <a:pt x="1022" y="2135"/>
                  </a:lnTo>
                  <a:cubicBezTo>
                    <a:pt x="972" y="2135"/>
                    <a:pt x="931" y="2095"/>
                    <a:pt x="931" y="2054"/>
                  </a:cubicBezTo>
                  <a:lnTo>
                    <a:pt x="931" y="1194"/>
                  </a:lnTo>
                  <a:cubicBezTo>
                    <a:pt x="931" y="1144"/>
                    <a:pt x="972" y="1113"/>
                    <a:pt x="1022" y="1113"/>
                  </a:cubicBezTo>
                  <a:close/>
                  <a:moveTo>
                    <a:pt x="7435" y="1113"/>
                  </a:moveTo>
                  <a:lnTo>
                    <a:pt x="7435" y="2135"/>
                  </a:lnTo>
                  <a:lnTo>
                    <a:pt x="7010" y="2135"/>
                  </a:lnTo>
                  <a:lnTo>
                    <a:pt x="7010" y="1113"/>
                  </a:lnTo>
                  <a:close/>
                  <a:moveTo>
                    <a:pt x="2256" y="1"/>
                  </a:moveTo>
                  <a:cubicBezTo>
                    <a:pt x="2195" y="1"/>
                    <a:pt x="2135" y="52"/>
                    <a:pt x="2135" y="122"/>
                  </a:cubicBezTo>
                  <a:lnTo>
                    <a:pt x="2135" y="365"/>
                  </a:lnTo>
                  <a:lnTo>
                    <a:pt x="1437" y="365"/>
                  </a:lnTo>
                  <a:cubicBezTo>
                    <a:pt x="1366" y="365"/>
                    <a:pt x="1305" y="425"/>
                    <a:pt x="1305" y="497"/>
                  </a:cubicBezTo>
                  <a:lnTo>
                    <a:pt x="1305" y="861"/>
                  </a:lnTo>
                  <a:lnTo>
                    <a:pt x="334" y="861"/>
                  </a:lnTo>
                  <a:cubicBezTo>
                    <a:pt x="203" y="861"/>
                    <a:pt x="82" y="942"/>
                    <a:pt x="31" y="1053"/>
                  </a:cubicBezTo>
                  <a:cubicBezTo>
                    <a:pt x="10" y="1093"/>
                    <a:pt x="1" y="1144"/>
                    <a:pt x="1" y="1194"/>
                  </a:cubicBezTo>
                  <a:lnTo>
                    <a:pt x="1" y="1286"/>
                  </a:lnTo>
                  <a:cubicBezTo>
                    <a:pt x="1" y="1356"/>
                    <a:pt x="51" y="1407"/>
                    <a:pt x="122" y="1407"/>
                  </a:cubicBezTo>
                  <a:cubicBezTo>
                    <a:pt x="192" y="1407"/>
                    <a:pt x="253" y="1356"/>
                    <a:pt x="253" y="1286"/>
                  </a:cubicBezTo>
                  <a:lnTo>
                    <a:pt x="253" y="1194"/>
                  </a:lnTo>
                  <a:cubicBezTo>
                    <a:pt x="253" y="1184"/>
                    <a:pt x="253" y="1164"/>
                    <a:pt x="264" y="1154"/>
                  </a:cubicBezTo>
                  <a:cubicBezTo>
                    <a:pt x="273" y="1134"/>
                    <a:pt x="304" y="1113"/>
                    <a:pt x="334" y="1113"/>
                  </a:cubicBezTo>
                  <a:lnTo>
                    <a:pt x="698" y="1113"/>
                  </a:lnTo>
                  <a:cubicBezTo>
                    <a:pt x="688" y="1134"/>
                    <a:pt x="688" y="1164"/>
                    <a:pt x="688" y="1194"/>
                  </a:cubicBezTo>
                  <a:lnTo>
                    <a:pt x="688" y="2054"/>
                  </a:lnTo>
                  <a:cubicBezTo>
                    <a:pt x="688" y="2084"/>
                    <a:pt x="688" y="2105"/>
                    <a:pt x="698" y="2135"/>
                  </a:cubicBezTo>
                  <a:lnTo>
                    <a:pt x="334" y="2135"/>
                  </a:lnTo>
                  <a:cubicBezTo>
                    <a:pt x="324" y="2135"/>
                    <a:pt x="314" y="2135"/>
                    <a:pt x="304" y="2125"/>
                  </a:cubicBezTo>
                  <a:lnTo>
                    <a:pt x="284" y="2125"/>
                  </a:lnTo>
                  <a:cubicBezTo>
                    <a:pt x="264" y="2105"/>
                    <a:pt x="253" y="2084"/>
                    <a:pt x="253" y="2054"/>
                  </a:cubicBezTo>
                  <a:lnTo>
                    <a:pt x="253" y="1781"/>
                  </a:lnTo>
                  <a:cubicBezTo>
                    <a:pt x="253" y="1720"/>
                    <a:pt x="192" y="1660"/>
                    <a:pt x="122" y="1660"/>
                  </a:cubicBezTo>
                  <a:cubicBezTo>
                    <a:pt x="51" y="1660"/>
                    <a:pt x="1" y="1720"/>
                    <a:pt x="1" y="1781"/>
                  </a:cubicBezTo>
                  <a:lnTo>
                    <a:pt x="1" y="2054"/>
                  </a:lnTo>
                  <a:cubicBezTo>
                    <a:pt x="1" y="2165"/>
                    <a:pt x="61" y="2266"/>
                    <a:pt x="152" y="2327"/>
                  </a:cubicBezTo>
                  <a:cubicBezTo>
                    <a:pt x="152" y="2338"/>
                    <a:pt x="162" y="2338"/>
                    <a:pt x="172" y="2338"/>
                  </a:cubicBezTo>
                  <a:lnTo>
                    <a:pt x="172" y="2347"/>
                  </a:lnTo>
                  <a:cubicBezTo>
                    <a:pt x="223" y="2368"/>
                    <a:pt x="273" y="2388"/>
                    <a:pt x="334" y="2388"/>
                  </a:cubicBezTo>
                  <a:lnTo>
                    <a:pt x="1305" y="2388"/>
                  </a:lnTo>
                  <a:lnTo>
                    <a:pt x="1305" y="5595"/>
                  </a:lnTo>
                  <a:cubicBezTo>
                    <a:pt x="1305" y="5665"/>
                    <a:pt x="1366" y="5716"/>
                    <a:pt x="1437" y="5716"/>
                  </a:cubicBezTo>
                  <a:cubicBezTo>
                    <a:pt x="1507" y="5716"/>
                    <a:pt x="1558" y="5665"/>
                    <a:pt x="1558" y="5595"/>
                  </a:cubicBezTo>
                  <a:lnTo>
                    <a:pt x="1558" y="618"/>
                  </a:lnTo>
                  <a:lnTo>
                    <a:pt x="2135" y="618"/>
                  </a:lnTo>
                  <a:lnTo>
                    <a:pt x="2135" y="861"/>
                  </a:lnTo>
                  <a:cubicBezTo>
                    <a:pt x="2135" y="931"/>
                    <a:pt x="2195" y="982"/>
                    <a:pt x="2256" y="982"/>
                  </a:cubicBezTo>
                  <a:cubicBezTo>
                    <a:pt x="2327" y="982"/>
                    <a:pt x="2388" y="931"/>
                    <a:pt x="2388" y="861"/>
                  </a:cubicBezTo>
                  <a:lnTo>
                    <a:pt x="2388" y="618"/>
                  </a:lnTo>
                  <a:lnTo>
                    <a:pt x="3399" y="618"/>
                  </a:lnTo>
                  <a:lnTo>
                    <a:pt x="3399" y="861"/>
                  </a:lnTo>
                  <a:cubicBezTo>
                    <a:pt x="3399" y="931"/>
                    <a:pt x="3460" y="982"/>
                    <a:pt x="3531" y="982"/>
                  </a:cubicBezTo>
                  <a:cubicBezTo>
                    <a:pt x="3602" y="982"/>
                    <a:pt x="3652" y="931"/>
                    <a:pt x="3652" y="861"/>
                  </a:cubicBezTo>
                  <a:lnTo>
                    <a:pt x="3652" y="618"/>
                  </a:lnTo>
                  <a:lnTo>
                    <a:pt x="4674" y="618"/>
                  </a:lnTo>
                  <a:lnTo>
                    <a:pt x="4674" y="861"/>
                  </a:lnTo>
                  <a:cubicBezTo>
                    <a:pt x="4674" y="931"/>
                    <a:pt x="4724" y="982"/>
                    <a:pt x="4795" y="982"/>
                  </a:cubicBezTo>
                  <a:cubicBezTo>
                    <a:pt x="4866" y="982"/>
                    <a:pt x="4917" y="931"/>
                    <a:pt x="4917" y="861"/>
                  </a:cubicBezTo>
                  <a:lnTo>
                    <a:pt x="4917" y="618"/>
                  </a:lnTo>
                  <a:lnTo>
                    <a:pt x="5938" y="618"/>
                  </a:lnTo>
                  <a:lnTo>
                    <a:pt x="5938" y="861"/>
                  </a:lnTo>
                  <a:cubicBezTo>
                    <a:pt x="5938" y="931"/>
                    <a:pt x="5999" y="982"/>
                    <a:pt x="6059" y="982"/>
                  </a:cubicBezTo>
                  <a:cubicBezTo>
                    <a:pt x="6131" y="982"/>
                    <a:pt x="6191" y="931"/>
                    <a:pt x="6191" y="861"/>
                  </a:cubicBezTo>
                  <a:lnTo>
                    <a:pt x="6191" y="618"/>
                  </a:lnTo>
                  <a:lnTo>
                    <a:pt x="6414" y="618"/>
                  </a:lnTo>
                  <a:cubicBezTo>
                    <a:pt x="6606" y="618"/>
                    <a:pt x="6768" y="780"/>
                    <a:pt x="6768" y="972"/>
                  </a:cubicBezTo>
                  <a:lnTo>
                    <a:pt x="6768" y="982"/>
                  </a:lnTo>
                  <a:lnTo>
                    <a:pt x="6768" y="2257"/>
                  </a:lnTo>
                  <a:lnTo>
                    <a:pt x="6768" y="2266"/>
                  </a:lnTo>
                  <a:lnTo>
                    <a:pt x="6768" y="3035"/>
                  </a:lnTo>
                  <a:cubicBezTo>
                    <a:pt x="6768" y="3106"/>
                    <a:pt x="6819" y="3157"/>
                    <a:pt x="6889" y="3157"/>
                  </a:cubicBezTo>
                  <a:cubicBezTo>
                    <a:pt x="6960" y="3157"/>
                    <a:pt x="7010" y="3106"/>
                    <a:pt x="7010" y="3035"/>
                  </a:cubicBezTo>
                  <a:lnTo>
                    <a:pt x="7010" y="2388"/>
                  </a:lnTo>
                  <a:lnTo>
                    <a:pt x="7587" y="2388"/>
                  </a:lnTo>
                  <a:cubicBezTo>
                    <a:pt x="7587" y="2378"/>
                    <a:pt x="7597" y="2378"/>
                    <a:pt x="7597" y="2378"/>
                  </a:cubicBezTo>
                  <a:lnTo>
                    <a:pt x="7617" y="2378"/>
                  </a:lnTo>
                  <a:cubicBezTo>
                    <a:pt x="7617" y="2368"/>
                    <a:pt x="7628" y="2368"/>
                    <a:pt x="7628" y="2368"/>
                  </a:cubicBezTo>
                  <a:lnTo>
                    <a:pt x="8376" y="1902"/>
                  </a:lnTo>
                  <a:cubicBezTo>
                    <a:pt x="8477" y="1842"/>
                    <a:pt x="8528" y="1740"/>
                    <a:pt x="8528" y="1619"/>
                  </a:cubicBezTo>
                  <a:cubicBezTo>
                    <a:pt x="8528" y="1508"/>
                    <a:pt x="8477" y="1407"/>
                    <a:pt x="8376" y="1346"/>
                  </a:cubicBezTo>
                  <a:lnTo>
                    <a:pt x="7628" y="881"/>
                  </a:lnTo>
                  <a:cubicBezTo>
                    <a:pt x="7617" y="871"/>
                    <a:pt x="7608" y="871"/>
                    <a:pt x="7597" y="861"/>
                  </a:cubicBezTo>
                  <a:lnTo>
                    <a:pt x="7001" y="861"/>
                  </a:lnTo>
                  <a:cubicBezTo>
                    <a:pt x="6950" y="578"/>
                    <a:pt x="6707" y="365"/>
                    <a:pt x="6414" y="365"/>
                  </a:cubicBezTo>
                  <a:lnTo>
                    <a:pt x="6191" y="365"/>
                  </a:lnTo>
                  <a:lnTo>
                    <a:pt x="6191" y="122"/>
                  </a:lnTo>
                  <a:cubicBezTo>
                    <a:pt x="6191" y="52"/>
                    <a:pt x="6131" y="1"/>
                    <a:pt x="6059" y="1"/>
                  </a:cubicBezTo>
                  <a:cubicBezTo>
                    <a:pt x="5999" y="1"/>
                    <a:pt x="5938" y="52"/>
                    <a:pt x="5938" y="122"/>
                  </a:cubicBezTo>
                  <a:lnTo>
                    <a:pt x="5938" y="365"/>
                  </a:lnTo>
                  <a:lnTo>
                    <a:pt x="4917" y="365"/>
                  </a:lnTo>
                  <a:lnTo>
                    <a:pt x="4917" y="122"/>
                  </a:lnTo>
                  <a:cubicBezTo>
                    <a:pt x="4917" y="52"/>
                    <a:pt x="4866" y="1"/>
                    <a:pt x="4795" y="1"/>
                  </a:cubicBezTo>
                  <a:cubicBezTo>
                    <a:pt x="4724" y="1"/>
                    <a:pt x="4674" y="52"/>
                    <a:pt x="4674" y="122"/>
                  </a:cubicBezTo>
                  <a:lnTo>
                    <a:pt x="4674" y="365"/>
                  </a:lnTo>
                  <a:lnTo>
                    <a:pt x="3652" y="365"/>
                  </a:lnTo>
                  <a:lnTo>
                    <a:pt x="3652" y="122"/>
                  </a:lnTo>
                  <a:cubicBezTo>
                    <a:pt x="3652" y="52"/>
                    <a:pt x="3602" y="1"/>
                    <a:pt x="3531" y="1"/>
                  </a:cubicBezTo>
                  <a:cubicBezTo>
                    <a:pt x="3460" y="1"/>
                    <a:pt x="3399" y="52"/>
                    <a:pt x="3399" y="122"/>
                  </a:cubicBezTo>
                  <a:lnTo>
                    <a:pt x="3399" y="365"/>
                  </a:lnTo>
                  <a:lnTo>
                    <a:pt x="2388" y="365"/>
                  </a:lnTo>
                  <a:lnTo>
                    <a:pt x="2388" y="122"/>
                  </a:lnTo>
                  <a:cubicBezTo>
                    <a:pt x="2388" y="52"/>
                    <a:pt x="2327" y="1"/>
                    <a:pt x="2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0"/>
            <p:cNvSpPr/>
            <p:nvPr/>
          </p:nvSpPr>
          <p:spPr>
            <a:xfrm>
              <a:off x="2764892" y="1684505"/>
              <a:ext cx="272162" cy="198374"/>
            </a:xfrm>
            <a:custGeom>
              <a:rect b="b" l="l" r="r" t="t"/>
              <a:pathLst>
                <a:path extrusionOk="0" h="4159" w="5706">
                  <a:moveTo>
                    <a:pt x="5280" y="2782"/>
                  </a:moveTo>
                  <a:lnTo>
                    <a:pt x="4330" y="3733"/>
                  </a:lnTo>
                  <a:lnTo>
                    <a:pt x="4330" y="2782"/>
                  </a:lnTo>
                  <a:close/>
                  <a:moveTo>
                    <a:pt x="5584" y="1"/>
                  </a:moveTo>
                  <a:cubicBezTo>
                    <a:pt x="5514" y="1"/>
                    <a:pt x="5463" y="62"/>
                    <a:pt x="5463" y="122"/>
                  </a:cubicBezTo>
                  <a:lnTo>
                    <a:pt x="5463" y="2530"/>
                  </a:lnTo>
                  <a:lnTo>
                    <a:pt x="4208" y="2530"/>
                  </a:lnTo>
                  <a:cubicBezTo>
                    <a:pt x="4138" y="2530"/>
                    <a:pt x="4077" y="2580"/>
                    <a:pt x="4077" y="2651"/>
                  </a:cubicBezTo>
                  <a:lnTo>
                    <a:pt x="4077" y="3906"/>
                  </a:lnTo>
                  <a:lnTo>
                    <a:pt x="607" y="3906"/>
                  </a:lnTo>
                  <a:cubicBezTo>
                    <a:pt x="415" y="3906"/>
                    <a:pt x="253" y="3753"/>
                    <a:pt x="253" y="3551"/>
                  </a:cubicBezTo>
                  <a:lnTo>
                    <a:pt x="253" y="2692"/>
                  </a:lnTo>
                  <a:cubicBezTo>
                    <a:pt x="253" y="2620"/>
                    <a:pt x="202" y="2560"/>
                    <a:pt x="132" y="2560"/>
                  </a:cubicBezTo>
                  <a:cubicBezTo>
                    <a:pt x="61" y="2560"/>
                    <a:pt x="0" y="2620"/>
                    <a:pt x="0" y="2692"/>
                  </a:cubicBezTo>
                  <a:lnTo>
                    <a:pt x="0" y="3551"/>
                  </a:lnTo>
                  <a:cubicBezTo>
                    <a:pt x="0" y="3885"/>
                    <a:pt x="274" y="4158"/>
                    <a:pt x="607" y="4158"/>
                  </a:cubicBezTo>
                  <a:lnTo>
                    <a:pt x="4239" y="4158"/>
                  </a:lnTo>
                  <a:lnTo>
                    <a:pt x="4249" y="4148"/>
                  </a:lnTo>
                  <a:lnTo>
                    <a:pt x="4259" y="4148"/>
                  </a:lnTo>
                  <a:cubicBezTo>
                    <a:pt x="4269" y="4148"/>
                    <a:pt x="4269" y="4138"/>
                    <a:pt x="4269" y="4138"/>
                  </a:cubicBezTo>
                  <a:lnTo>
                    <a:pt x="4279" y="4138"/>
                  </a:lnTo>
                  <a:lnTo>
                    <a:pt x="4279" y="4128"/>
                  </a:lnTo>
                  <a:cubicBezTo>
                    <a:pt x="4289" y="4128"/>
                    <a:pt x="4289" y="4128"/>
                    <a:pt x="4289" y="4118"/>
                  </a:cubicBezTo>
                  <a:lnTo>
                    <a:pt x="5675" y="2742"/>
                  </a:lnTo>
                  <a:lnTo>
                    <a:pt x="5685" y="2732"/>
                  </a:lnTo>
                  <a:lnTo>
                    <a:pt x="5685" y="2722"/>
                  </a:lnTo>
                  <a:lnTo>
                    <a:pt x="5696" y="2712"/>
                  </a:lnTo>
                  <a:cubicBezTo>
                    <a:pt x="5696" y="2701"/>
                    <a:pt x="5705" y="2701"/>
                    <a:pt x="5705" y="2701"/>
                  </a:cubicBezTo>
                  <a:lnTo>
                    <a:pt x="5705" y="2692"/>
                  </a:lnTo>
                  <a:lnTo>
                    <a:pt x="5705" y="2681"/>
                  </a:lnTo>
                  <a:lnTo>
                    <a:pt x="5705" y="2661"/>
                  </a:lnTo>
                  <a:lnTo>
                    <a:pt x="5705" y="2651"/>
                  </a:lnTo>
                  <a:lnTo>
                    <a:pt x="5705" y="122"/>
                  </a:lnTo>
                  <a:cubicBezTo>
                    <a:pt x="5705" y="62"/>
                    <a:pt x="5655" y="1"/>
                    <a:pt x="5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0"/>
            <p:cNvSpPr/>
            <p:nvPr/>
          </p:nvSpPr>
          <p:spPr>
            <a:xfrm>
              <a:off x="2808820" y="1605520"/>
              <a:ext cx="46791" cy="34151"/>
            </a:xfrm>
            <a:custGeom>
              <a:rect b="b" l="l" r="r" t="t"/>
              <a:pathLst>
                <a:path extrusionOk="0" h="716" w="981">
                  <a:moveTo>
                    <a:pt x="839" y="0"/>
                  </a:moveTo>
                  <a:cubicBezTo>
                    <a:pt x="806" y="0"/>
                    <a:pt x="774" y="13"/>
                    <a:pt x="749" y="38"/>
                  </a:cubicBezTo>
                  <a:lnTo>
                    <a:pt x="384" y="412"/>
                  </a:lnTo>
                  <a:lnTo>
                    <a:pt x="223" y="250"/>
                  </a:lnTo>
                  <a:cubicBezTo>
                    <a:pt x="197" y="225"/>
                    <a:pt x="164" y="213"/>
                    <a:pt x="132" y="213"/>
                  </a:cubicBezTo>
                  <a:cubicBezTo>
                    <a:pt x="101" y="213"/>
                    <a:pt x="70" y="225"/>
                    <a:pt x="50" y="250"/>
                  </a:cubicBezTo>
                  <a:cubicBezTo>
                    <a:pt x="0" y="301"/>
                    <a:pt x="0" y="382"/>
                    <a:pt x="50" y="433"/>
                  </a:cubicBezTo>
                  <a:lnTo>
                    <a:pt x="293" y="675"/>
                  </a:lnTo>
                  <a:cubicBezTo>
                    <a:pt x="313" y="706"/>
                    <a:pt x="354" y="716"/>
                    <a:pt x="384" y="716"/>
                  </a:cubicBezTo>
                  <a:cubicBezTo>
                    <a:pt x="414" y="716"/>
                    <a:pt x="445" y="706"/>
                    <a:pt x="465" y="675"/>
                  </a:cubicBezTo>
                  <a:lnTo>
                    <a:pt x="931" y="221"/>
                  </a:lnTo>
                  <a:cubicBezTo>
                    <a:pt x="981" y="170"/>
                    <a:pt x="981" y="89"/>
                    <a:pt x="931" y="38"/>
                  </a:cubicBezTo>
                  <a:cubicBezTo>
                    <a:pt x="905" y="13"/>
                    <a:pt x="872" y="0"/>
                    <a:pt x="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0"/>
            <p:cNvSpPr/>
            <p:nvPr/>
          </p:nvSpPr>
          <p:spPr>
            <a:xfrm>
              <a:off x="2893195" y="1602515"/>
              <a:ext cx="95586" cy="12067"/>
            </a:xfrm>
            <a:custGeom>
              <a:rect b="b" l="l" r="r" t="t"/>
              <a:pathLst>
                <a:path extrusionOk="0" h="253" w="2004">
                  <a:moveTo>
                    <a:pt x="122" y="0"/>
                  </a:moveTo>
                  <a:cubicBezTo>
                    <a:pt x="62" y="0"/>
                    <a:pt x="1" y="61"/>
                    <a:pt x="1" y="131"/>
                  </a:cubicBezTo>
                  <a:cubicBezTo>
                    <a:pt x="1" y="192"/>
                    <a:pt x="62" y="253"/>
                    <a:pt x="122" y="253"/>
                  </a:cubicBezTo>
                  <a:lnTo>
                    <a:pt x="1873" y="253"/>
                  </a:lnTo>
                  <a:cubicBezTo>
                    <a:pt x="1943" y="253"/>
                    <a:pt x="2004" y="192"/>
                    <a:pt x="2004" y="131"/>
                  </a:cubicBezTo>
                  <a:cubicBezTo>
                    <a:pt x="2004" y="61"/>
                    <a:pt x="1943" y="0"/>
                    <a:pt x="18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0"/>
            <p:cNvSpPr/>
            <p:nvPr/>
          </p:nvSpPr>
          <p:spPr>
            <a:xfrm>
              <a:off x="2893195" y="1630465"/>
              <a:ext cx="41545" cy="12115"/>
            </a:xfrm>
            <a:custGeom>
              <a:rect b="b" l="l" r="r" t="t"/>
              <a:pathLst>
                <a:path extrusionOk="0" h="254" w="871">
                  <a:moveTo>
                    <a:pt x="122" y="1"/>
                  </a:moveTo>
                  <a:cubicBezTo>
                    <a:pt x="62" y="1"/>
                    <a:pt x="1" y="62"/>
                    <a:pt x="1" y="132"/>
                  </a:cubicBezTo>
                  <a:cubicBezTo>
                    <a:pt x="1" y="203"/>
                    <a:pt x="62" y="253"/>
                    <a:pt x="122" y="253"/>
                  </a:cubicBezTo>
                  <a:lnTo>
                    <a:pt x="740" y="253"/>
                  </a:lnTo>
                  <a:cubicBezTo>
                    <a:pt x="810" y="253"/>
                    <a:pt x="871" y="203"/>
                    <a:pt x="871" y="132"/>
                  </a:cubicBezTo>
                  <a:cubicBezTo>
                    <a:pt x="871" y="62"/>
                    <a:pt x="810"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0"/>
            <p:cNvSpPr/>
            <p:nvPr/>
          </p:nvSpPr>
          <p:spPr>
            <a:xfrm>
              <a:off x="2808820" y="1689465"/>
              <a:ext cx="46791" cy="33722"/>
            </a:xfrm>
            <a:custGeom>
              <a:rect b="b" l="l" r="r" t="t"/>
              <a:pathLst>
                <a:path extrusionOk="0" h="707" w="981">
                  <a:moveTo>
                    <a:pt x="839" y="0"/>
                  </a:moveTo>
                  <a:cubicBezTo>
                    <a:pt x="806" y="0"/>
                    <a:pt x="774" y="13"/>
                    <a:pt x="749" y="39"/>
                  </a:cubicBezTo>
                  <a:lnTo>
                    <a:pt x="384" y="403"/>
                  </a:lnTo>
                  <a:lnTo>
                    <a:pt x="223" y="251"/>
                  </a:lnTo>
                  <a:cubicBezTo>
                    <a:pt x="197" y="226"/>
                    <a:pt x="164" y="213"/>
                    <a:pt x="132" y="213"/>
                  </a:cubicBezTo>
                  <a:cubicBezTo>
                    <a:pt x="101" y="213"/>
                    <a:pt x="70" y="226"/>
                    <a:pt x="50" y="251"/>
                  </a:cubicBezTo>
                  <a:cubicBezTo>
                    <a:pt x="0" y="302"/>
                    <a:pt x="0" y="372"/>
                    <a:pt x="50" y="423"/>
                  </a:cubicBezTo>
                  <a:lnTo>
                    <a:pt x="293" y="675"/>
                  </a:lnTo>
                  <a:cubicBezTo>
                    <a:pt x="313" y="696"/>
                    <a:pt x="344" y="706"/>
                    <a:pt x="384" y="706"/>
                  </a:cubicBezTo>
                  <a:cubicBezTo>
                    <a:pt x="414" y="706"/>
                    <a:pt x="445" y="696"/>
                    <a:pt x="465" y="675"/>
                  </a:cubicBezTo>
                  <a:lnTo>
                    <a:pt x="931" y="210"/>
                  </a:lnTo>
                  <a:cubicBezTo>
                    <a:pt x="981" y="160"/>
                    <a:pt x="981" y="79"/>
                    <a:pt x="931" y="39"/>
                  </a:cubicBezTo>
                  <a:cubicBezTo>
                    <a:pt x="905" y="13"/>
                    <a:pt x="872" y="0"/>
                    <a:pt x="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0"/>
            <p:cNvSpPr/>
            <p:nvPr/>
          </p:nvSpPr>
          <p:spPr>
            <a:xfrm>
              <a:off x="2893195" y="1686461"/>
              <a:ext cx="95586" cy="11638"/>
            </a:xfrm>
            <a:custGeom>
              <a:rect b="b" l="l" r="r" t="t"/>
              <a:pathLst>
                <a:path extrusionOk="0" h="244" w="2004">
                  <a:moveTo>
                    <a:pt x="122" y="0"/>
                  </a:moveTo>
                  <a:cubicBezTo>
                    <a:pt x="62" y="0"/>
                    <a:pt x="1" y="51"/>
                    <a:pt x="1" y="122"/>
                  </a:cubicBezTo>
                  <a:cubicBezTo>
                    <a:pt x="1" y="192"/>
                    <a:pt x="62" y="243"/>
                    <a:pt x="122" y="243"/>
                  </a:cubicBezTo>
                  <a:lnTo>
                    <a:pt x="1873" y="243"/>
                  </a:lnTo>
                  <a:cubicBezTo>
                    <a:pt x="1943" y="243"/>
                    <a:pt x="2004" y="192"/>
                    <a:pt x="2004" y="122"/>
                  </a:cubicBezTo>
                  <a:cubicBezTo>
                    <a:pt x="2004" y="51"/>
                    <a:pt x="1943" y="0"/>
                    <a:pt x="18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0"/>
            <p:cNvSpPr/>
            <p:nvPr/>
          </p:nvSpPr>
          <p:spPr>
            <a:xfrm>
              <a:off x="2893195" y="1714458"/>
              <a:ext cx="41545" cy="12067"/>
            </a:xfrm>
            <a:custGeom>
              <a:rect b="b" l="l" r="r" t="t"/>
              <a:pathLst>
                <a:path extrusionOk="0" h="253" w="871">
                  <a:moveTo>
                    <a:pt x="122" y="0"/>
                  </a:moveTo>
                  <a:cubicBezTo>
                    <a:pt x="62" y="0"/>
                    <a:pt x="1" y="50"/>
                    <a:pt x="1" y="122"/>
                  </a:cubicBezTo>
                  <a:cubicBezTo>
                    <a:pt x="1" y="192"/>
                    <a:pt x="62" y="253"/>
                    <a:pt x="122" y="253"/>
                  </a:cubicBezTo>
                  <a:lnTo>
                    <a:pt x="740" y="253"/>
                  </a:lnTo>
                  <a:cubicBezTo>
                    <a:pt x="810" y="253"/>
                    <a:pt x="871" y="192"/>
                    <a:pt x="871" y="122"/>
                  </a:cubicBezTo>
                  <a:cubicBezTo>
                    <a:pt x="871" y="50"/>
                    <a:pt x="810" y="0"/>
                    <a:pt x="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0"/>
            <p:cNvSpPr/>
            <p:nvPr/>
          </p:nvSpPr>
          <p:spPr>
            <a:xfrm>
              <a:off x="2893195" y="1769929"/>
              <a:ext cx="95586" cy="12115"/>
            </a:xfrm>
            <a:custGeom>
              <a:rect b="b" l="l" r="r" t="t"/>
              <a:pathLst>
                <a:path extrusionOk="0" h="254" w="2004">
                  <a:moveTo>
                    <a:pt x="122" y="0"/>
                  </a:moveTo>
                  <a:cubicBezTo>
                    <a:pt x="62" y="0"/>
                    <a:pt x="1" y="61"/>
                    <a:pt x="1" y="121"/>
                  </a:cubicBezTo>
                  <a:cubicBezTo>
                    <a:pt x="1" y="193"/>
                    <a:pt x="62" y="253"/>
                    <a:pt x="122" y="253"/>
                  </a:cubicBezTo>
                  <a:lnTo>
                    <a:pt x="1873" y="253"/>
                  </a:lnTo>
                  <a:cubicBezTo>
                    <a:pt x="1943" y="253"/>
                    <a:pt x="2004" y="193"/>
                    <a:pt x="2004" y="121"/>
                  </a:cubicBezTo>
                  <a:cubicBezTo>
                    <a:pt x="2004" y="61"/>
                    <a:pt x="1943" y="0"/>
                    <a:pt x="18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0"/>
            <p:cNvSpPr/>
            <p:nvPr/>
          </p:nvSpPr>
          <p:spPr>
            <a:xfrm>
              <a:off x="2893195" y="1797880"/>
              <a:ext cx="41545" cy="12163"/>
            </a:xfrm>
            <a:custGeom>
              <a:rect b="b" l="l" r="r" t="t"/>
              <a:pathLst>
                <a:path extrusionOk="0" h="255" w="871">
                  <a:moveTo>
                    <a:pt x="122" y="1"/>
                  </a:moveTo>
                  <a:cubicBezTo>
                    <a:pt x="62" y="1"/>
                    <a:pt x="1" y="61"/>
                    <a:pt x="1" y="133"/>
                  </a:cubicBezTo>
                  <a:cubicBezTo>
                    <a:pt x="1" y="193"/>
                    <a:pt x="62" y="254"/>
                    <a:pt x="122" y="254"/>
                  </a:cubicBezTo>
                  <a:lnTo>
                    <a:pt x="740" y="254"/>
                  </a:lnTo>
                  <a:cubicBezTo>
                    <a:pt x="810" y="254"/>
                    <a:pt x="871" y="193"/>
                    <a:pt x="871" y="133"/>
                  </a:cubicBezTo>
                  <a:cubicBezTo>
                    <a:pt x="871" y="61"/>
                    <a:pt x="810"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0"/>
            <p:cNvSpPr/>
            <p:nvPr/>
          </p:nvSpPr>
          <p:spPr>
            <a:xfrm>
              <a:off x="2804957" y="1761726"/>
              <a:ext cx="54518" cy="54566"/>
            </a:xfrm>
            <a:custGeom>
              <a:rect b="b" l="l" r="r" t="t"/>
              <a:pathLst>
                <a:path extrusionOk="0" h="1144" w="1143">
                  <a:moveTo>
                    <a:pt x="567" y="243"/>
                  </a:moveTo>
                  <a:cubicBezTo>
                    <a:pt x="749" y="243"/>
                    <a:pt x="890" y="395"/>
                    <a:pt x="890" y="567"/>
                  </a:cubicBezTo>
                  <a:cubicBezTo>
                    <a:pt x="890" y="749"/>
                    <a:pt x="749" y="891"/>
                    <a:pt x="567" y="891"/>
                  </a:cubicBezTo>
                  <a:cubicBezTo>
                    <a:pt x="394" y="891"/>
                    <a:pt x="243" y="749"/>
                    <a:pt x="243" y="567"/>
                  </a:cubicBezTo>
                  <a:cubicBezTo>
                    <a:pt x="243" y="395"/>
                    <a:pt x="394" y="243"/>
                    <a:pt x="567" y="243"/>
                  </a:cubicBezTo>
                  <a:close/>
                  <a:moveTo>
                    <a:pt x="567" y="0"/>
                  </a:moveTo>
                  <a:cubicBezTo>
                    <a:pt x="253" y="0"/>
                    <a:pt x="0" y="253"/>
                    <a:pt x="0" y="567"/>
                  </a:cubicBezTo>
                  <a:cubicBezTo>
                    <a:pt x="0" y="880"/>
                    <a:pt x="253" y="1143"/>
                    <a:pt x="567" y="1143"/>
                  </a:cubicBezTo>
                  <a:cubicBezTo>
                    <a:pt x="880" y="1143"/>
                    <a:pt x="1143" y="880"/>
                    <a:pt x="1143" y="567"/>
                  </a:cubicBezTo>
                  <a:cubicBezTo>
                    <a:pt x="1143" y="253"/>
                    <a:pt x="880" y="0"/>
                    <a:pt x="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40"/>
          <p:cNvGrpSpPr/>
          <p:nvPr/>
        </p:nvGrpSpPr>
        <p:grpSpPr>
          <a:xfrm>
            <a:off x="1918629" y="2955870"/>
            <a:ext cx="274543" cy="319631"/>
            <a:chOff x="2106300" y="2134187"/>
            <a:chExt cx="349380" cy="406759"/>
          </a:xfrm>
        </p:grpSpPr>
        <p:sp>
          <p:nvSpPr>
            <p:cNvPr id="697" name="Google Shape;697;p40"/>
            <p:cNvSpPr/>
            <p:nvPr/>
          </p:nvSpPr>
          <p:spPr>
            <a:xfrm>
              <a:off x="2106300" y="2200295"/>
              <a:ext cx="199805" cy="319955"/>
            </a:xfrm>
            <a:custGeom>
              <a:rect b="b" l="l" r="r" t="t"/>
              <a:pathLst>
                <a:path extrusionOk="0" h="6708" w="4189">
                  <a:moveTo>
                    <a:pt x="132" y="0"/>
                  </a:moveTo>
                  <a:cubicBezTo>
                    <a:pt x="61" y="0"/>
                    <a:pt x="1" y="51"/>
                    <a:pt x="1" y="122"/>
                  </a:cubicBezTo>
                  <a:lnTo>
                    <a:pt x="1" y="6292"/>
                  </a:lnTo>
                  <a:cubicBezTo>
                    <a:pt x="1" y="6515"/>
                    <a:pt x="183" y="6707"/>
                    <a:pt x="415" y="6707"/>
                  </a:cubicBezTo>
                  <a:lnTo>
                    <a:pt x="4067" y="6707"/>
                  </a:lnTo>
                  <a:cubicBezTo>
                    <a:pt x="4138" y="6707"/>
                    <a:pt x="4189" y="6647"/>
                    <a:pt x="4189" y="6575"/>
                  </a:cubicBezTo>
                  <a:cubicBezTo>
                    <a:pt x="4189" y="6515"/>
                    <a:pt x="4138" y="6454"/>
                    <a:pt x="4067" y="6454"/>
                  </a:cubicBezTo>
                  <a:lnTo>
                    <a:pt x="415" y="6454"/>
                  </a:lnTo>
                  <a:cubicBezTo>
                    <a:pt x="324" y="6454"/>
                    <a:pt x="253" y="6384"/>
                    <a:pt x="253" y="6292"/>
                  </a:cubicBezTo>
                  <a:lnTo>
                    <a:pt x="253" y="122"/>
                  </a:lnTo>
                  <a:cubicBezTo>
                    <a:pt x="253" y="51"/>
                    <a:pt x="192"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0"/>
            <p:cNvSpPr/>
            <p:nvPr/>
          </p:nvSpPr>
          <p:spPr>
            <a:xfrm>
              <a:off x="2106300" y="2134187"/>
              <a:ext cx="278410" cy="241779"/>
            </a:xfrm>
            <a:custGeom>
              <a:rect b="b" l="l" r="r" t="t"/>
              <a:pathLst>
                <a:path extrusionOk="0" h="5069" w="5837">
                  <a:moveTo>
                    <a:pt x="415" y="1"/>
                  </a:moveTo>
                  <a:cubicBezTo>
                    <a:pt x="183" y="1"/>
                    <a:pt x="1" y="183"/>
                    <a:pt x="1" y="415"/>
                  </a:cubicBezTo>
                  <a:lnTo>
                    <a:pt x="1" y="1012"/>
                  </a:lnTo>
                  <a:cubicBezTo>
                    <a:pt x="1" y="1083"/>
                    <a:pt x="61" y="1134"/>
                    <a:pt x="132" y="1134"/>
                  </a:cubicBezTo>
                  <a:cubicBezTo>
                    <a:pt x="192" y="1134"/>
                    <a:pt x="253" y="1083"/>
                    <a:pt x="253" y="1012"/>
                  </a:cubicBezTo>
                  <a:lnTo>
                    <a:pt x="253" y="415"/>
                  </a:lnTo>
                  <a:cubicBezTo>
                    <a:pt x="253" y="324"/>
                    <a:pt x="324" y="253"/>
                    <a:pt x="415" y="253"/>
                  </a:cubicBezTo>
                  <a:lnTo>
                    <a:pt x="5432" y="253"/>
                  </a:lnTo>
                  <a:cubicBezTo>
                    <a:pt x="5524" y="253"/>
                    <a:pt x="5594" y="324"/>
                    <a:pt x="5594" y="415"/>
                  </a:cubicBezTo>
                  <a:lnTo>
                    <a:pt x="5594" y="4947"/>
                  </a:lnTo>
                  <a:cubicBezTo>
                    <a:pt x="5594" y="5018"/>
                    <a:pt x="5645" y="5068"/>
                    <a:pt x="5716" y="5068"/>
                  </a:cubicBezTo>
                  <a:cubicBezTo>
                    <a:pt x="5787" y="5068"/>
                    <a:pt x="5837" y="5018"/>
                    <a:pt x="5837" y="4947"/>
                  </a:cubicBezTo>
                  <a:lnTo>
                    <a:pt x="5837" y="415"/>
                  </a:lnTo>
                  <a:cubicBezTo>
                    <a:pt x="5837" y="183"/>
                    <a:pt x="5655" y="1"/>
                    <a:pt x="5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0"/>
            <p:cNvSpPr/>
            <p:nvPr/>
          </p:nvSpPr>
          <p:spPr>
            <a:xfrm>
              <a:off x="2154044" y="2301125"/>
              <a:ext cx="182920" cy="12115"/>
            </a:xfrm>
            <a:custGeom>
              <a:rect b="b" l="l" r="r" t="t"/>
              <a:pathLst>
                <a:path extrusionOk="0" h="254" w="3835">
                  <a:moveTo>
                    <a:pt x="133" y="1"/>
                  </a:moveTo>
                  <a:cubicBezTo>
                    <a:pt x="61" y="1"/>
                    <a:pt x="1" y="61"/>
                    <a:pt x="1" y="132"/>
                  </a:cubicBezTo>
                  <a:cubicBezTo>
                    <a:pt x="1" y="193"/>
                    <a:pt x="61" y="253"/>
                    <a:pt x="133" y="253"/>
                  </a:cubicBezTo>
                  <a:lnTo>
                    <a:pt x="3714" y="253"/>
                  </a:lnTo>
                  <a:cubicBezTo>
                    <a:pt x="3784" y="253"/>
                    <a:pt x="3835" y="193"/>
                    <a:pt x="3835" y="132"/>
                  </a:cubicBezTo>
                  <a:cubicBezTo>
                    <a:pt x="3835" y="61"/>
                    <a:pt x="3784" y="1"/>
                    <a:pt x="3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0"/>
            <p:cNvSpPr/>
            <p:nvPr/>
          </p:nvSpPr>
          <p:spPr>
            <a:xfrm>
              <a:off x="2154044" y="2351302"/>
              <a:ext cx="51179" cy="12115"/>
            </a:xfrm>
            <a:custGeom>
              <a:rect b="b" l="l" r="r" t="t"/>
              <a:pathLst>
                <a:path extrusionOk="0" h="254" w="1073">
                  <a:moveTo>
                    <a:pt x="133" y="1"/>
                  </a:moveTo>
                  <a:cubicBezTo>
                    <a:pt x="61" y="1"/>
                    <a:pt x="1" y="62"/>
                    <a:pt x="1" y="132"/>
                  </a:cubicBezTo>
                  <a:cubicBezTo>
                    <a:pt x="1" y="193"/>
                    <a:pt x="61" y="253"/>
                    <a:pt x="133" y="253"/>
                  </a:cubicBezTo>
                  <a:lnTo>
                    <a:pt x="942" y="253"/>
                  </a:lnTo>
                  <a:cubicBezTo>
                    <a:pt x="1012" y="253"/>
                    <a:pt x="1073" y="193"/>
                    <a:pt x="1073" y="132"/>
                  </a:cubicBezTo>
                  <a:cubicBezTo>
                    <a:pt x="1073" y="62"/>
                    <a:pt x="1012" y="1"/>
                    <a:pt x="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0"/>
            <p:cNvSpPr/>
            <p:nvPr/>
          </p:nvSpPr>
          <p:spPr>
            <a:xfrm>
              <a:off x="2154044" y="2401478"/>
              <a:ext cx="45408" cy="12115"/>
            </a:xfrm>
            <a:custGeom>
              <a:rect b="b" l="l" r="r" t="t"/>
              <a:pathLst>
                <a:path extrusionOk="0" h="254" w="952">
                  <a:moveTo>
                    <a:pt x="133" y="1"/>
                  </a:moveTo>
                  <a:cubicBezTo>
                    <a:pt x="61" y="1"/>
                    <a:pt x="1" y="62"/>
                    <a:pt x="1" y="122"/>
                  </a:cubicBezTo>
                  <a:cubicBezTo>
                    <a:pt x="1" y="193"/>
                    <a:pt x="61" y="253"/>
                    <a:pt x="133" y="253"/>
                  </a:cubicBezTo>
                  <a:lnTo>
                    <a:pt x="830" y="253"/>
                  </a:lnTo>
                  <a:cubicBezTo>
                    <a:pt x="901" y="253"/>
                    <a:pt x="952" y="193"/>
                    <a:pt x="952" y="122"/>
                  </a:cubicBezTo>
                  <a:cubicBezTo>
                    <a:pt x="952" y="62"/>
                    <a:pt x="901"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0"/>
            <p:cNvSpPr/>
            <p:nvPr/>
          </p:nvSpPr>
          <p:spPr>
            <a:xfrm>
              <a:off x="2154044" y="2451655"/>
              <a:ext cx="135652" cy="12115"/>
            </a:xfrm>
            <a:custGeom>
              <a:rect b="b" l="l" r="r" t="t"/>
              <a:pathLst>
                <a:path extrusionOk="0" h="254" w="2844">
                  <a:moveTo>
                    <a:pt x="133" y="1"/>
                  </a:moveTo>
                  <a:cubicBezTo>
                    <a:pt x="61" y="1"/>
                    <a:pt x="1" y="62"/>
                    <a:pt x="1" y="122"/>
                  </a:cubicBezTo>
                  <a:cubicBezTo>
                    <a:pt x="1" y="193"/>
                    <a:pt x="61" y="253"/>
                    <a:pt x="133" y="253"/>
                  </a:cubicBezTo>
                  <a:lnTo>
                    <a:pt x="2722" y="253"/>
                  </a:lnTo>
                  <a:cubicBezTo>
                    <a:pt x="2793" y="253"/>
                    <a:pt x="2844" y="193"/>
                    <a:pt x="2844" y="122"/>
                  </a:cubicBezTo>
                  <a:cubicBezTo>
                    <a:pt x="2844" y="62"/>
                    <a:pt x="2793" y="1"/>
                    <a:pt x="2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0"/>
            <p:cNvSpPr/>
            <p:nvPr/>
          </p:nvSpPr>
          <p:spPr>
            <a:xfrm>
              <a:off x="2160817" y="2168958"/>
              <a:ext cx="169898" cy="97971"/>
            </a:xfrm>
            <a:custGeom>
              <a:rect b="b" l="l" r="r" t="t"/>
              <a:pathLst>
                <a:path extrusionOk="0" h="2054" w="3562">
                  <a:moveTo>
                    <a:pt x="3197" y="253"/>
                  </a:moveTo>
                  <a:cubicBezTo>
                    <a:pt x="3258" y="253"/>
                    <a:pt x="3309" y="304"/>
                    <a:pt x="3309" y="364"/>
                  </a:cubicBezTo>
                  <a:cubicBezTo>
                    <a:pt x="3309" y="435"/>
                    <a:pt x="3258" y="486"/>
                    <a:pt x="3197" y="486"/>
                  </a:cubicBezTo>
                  <a:cubicBezTo>
                    <a:pt x="3126" y="486"/>
                    <a:pt x="3075" y="435"/>
                    <a:pt x="3075" y="364"/>
                  </a:cubicBezTo>
                  <a:cubicBezTo>
                    <a:pt x="3075" y="304"/>
                    <a:pt x="3126" y="253"/>
                    <a:pt x="3197" y="253"/>
                  </a:cubicBezTo>
                  <a:close/>
                  <a:moveTo>
                    <a:pt x="1306" y="1032"/>
                  </a:moveTo>
                  <a:cubicBezTo>
                    <a:pt x="1366" y="1032"/>
                    <a:pt x="1427" y="1082"/>
                    <a:pt x="1427" y="1153"/>
                  </a:cubicBezTo>
                  <a:cubicBezTo>
                    <a:pt x="1427" y="1214"/>
                    <a:pt x="1366" y="1264"/>
                    <a:pt x="1306" y="1264"/>
                  </a:cubicBezTo>
                  <a:cubicBezTo>
                    <a:pt x="1245" y="1264"/>
                    <a:pt x="1194" y="1214"/>
                    <a:pt x="1194" y="1153"/>
                  </a:cubicBezTo>
                  <a:cubicBezTo>
                    <a:pt x="1194" y="1082"/>
                    <a:pt x="1245" y="1032"/>
                    <a:pt x="1306" y="1032"/>
                  </a:cubicBezTo>
                  <a:close/>
                  <a:moveTo>
                    <a:pt x="364" y="1568"/>
                  </a:moveTo>
                  <a:cubicBezTo>
                    <a:pt x="425" y="1568"/>
                    <a:pt x="476" y="1619"/>
                    <a:pt x="476" y="1689"/>
                  </a:cubicBezTo>
                  <a:cubicBezTo>
                    <a:pt x="476" y="1750"/>
                    <a:pt x="425" y="1801"/>
                    <a:pt x="364" y="1801"/>
                  </a:cubicBezTo>
                  <a:cubicBezTo>
                    <a:pt x="304" y="1801"/>
                    <a:pt x="254" y="1750"/>
                    <a:pt x="254" y="1689"/>
                  </a:cubicBezTo>
                  <a:cubicBezTo>
                    <a:pt x="254" y="1619"/>
                    <a:pt x="304" y="1568"/>
                    <a:pt x="364" y="1568"/>
                  </a:cubicBezTo>
                  <a:close/>
                  <a:moveTo>
                    <a:pt x="2246" y="1568"/>
                  </a:moveTo>
                  <a:cubicBezTo>
                    <a:pt x="2317" y="1568"/>
                    <a:pt x="2367" y="1619"/>
                    <a:pt x="2367" y="1689"/>
                  </a:cubicBezTo>
                  <a:cubicBezTo>
                    <a:pt x="2367" y="1750"/>
                    <a:pt x="2317" y="1801"/>
                    <a:pt x="2246" y="1801"/>
                  </a:cubicBezTo>
                  <a:cubicBezTo>
                    <a:pt x="2185" y="1801"/>
                    <a:pt x="2135" y="1750"/>
                    <a:pt x="2135" y="1689"/>
                  </a:cubicBezTo>
                  <a:cubicBezTo>
                    <a:pt x="2135" y="1619"/>
                    <a:pt x="2185" y="1568"/>
                    <a:pt x="2246" y="1568"/>
                  </a:cubicBezTo>
                  <a:close/>
                  <a:moveTo>
                    <a:pt x="3197" y="0"/>
                  </a:moveTo>
                  <a:cubicBezTo>
                    <a:pt x="2995" y="0"/>
                    <a:pt x="2833" y="172"/>
                    <a:pt x="2833" y="364"/>
                  </a:cubicBezTo>
                  <a:cubicBezTo>
                    <a:pt x="2833" y="445"/>
                    <a:pt x="2853" y="516"/>
                    <a:pt x="2893" y="576"/>
                  </a:cubicBezTo>
                  <a:lnTo>
                    <a:pt x="2347" y="1335"/>
                  </a:lnTo>
                  <a:cubicBezTo>
                    <a:pt x="2317" y="1325"/>
                    <a:pt x="2286" y="1325"/>
                    <a:pt x="2246" y="1325"/>
                  </a:cubicBezTo>
                  <a:cubicBezTo>
                    <a:pt x="2165" y="1325"/>
                    <a:pt x="2074" y="1356"/>
                    <a:pt x="2014" y="1406"/>
                  </a:cubicBezTo>
                  <a:lnTo>
                    <a:pt x="1670" y="1214"/>
                  </a:lnTo>
                  <a:lnTo>
                    <a:pt x="1670" y="1153"/>
                  </a:lnTo>
                  <a:cubicBezTo>
                    <a:pt x="1670" y="951"/>
                    <a:pt x="1508" y="789"/>
                    <a:pt x="1306" y="789"/>
                  </a:cubicBezTo>
                  <a:cubicBezTo>
                    <a:pt x="1103" y="789"/>
                    <a:pt x="941" y="951"/>
                    <a:pt x="941" y="1153"/>
                  </a:cubicBezTo>
                  <a:cubicBezTo>
                    <a:pt x="941" y="1174"/>
                    <a:pt x="941" y="1194"/>
                    <a:pt x="951" y="1214"/>
                  </a:cubicBezTo>
                  <a:lnTo>
                    <a:pt x="598" y="1406"/>
                  </a:lnTo>
                  <a:cubicBezTo>
                    <a:pt x="537" y="1356"/>
                    <a:pt x="456" y="1325"/>
                    <a:pt x="364" y="1325"/>
                  </a:cubicBezTo>
                  <a:cubicBezTo>
                    <a:pt x="162" y="1325"/>
                    <a:pt x="0" y="1487"/>
                    <a:pt x="0" y="1689"/>
                  </a:cubicBezTo>
                  <a:cubicBezTo>
                    <a:pt x="0" y="1882"/>
                    <a:pt x="162" y="2053"/>
                    <a:pt x="364" y="2053"/>
                  </a:cubicBezTo>
                  <a:cubicBezTo>
                    <a:pt x="567" y="2053"/>
                    <a:pt x="729" y="1882"/>
                    <a:pt x="729" y="1689"/>
                  </a:cubicBezTo>
                  <a:lnTo>
                    <a:pt x="729" y="1628"/>
                  </a:lnTo>
                  <a:lnTo>
                    <a:pt x="1073" y="1426"/>
                  </a:lnTo>
                  <a:cubicBezTo>
                    <a:pt x="1133" y="1487"/>
                    <a:pt x="1214" y="1517"/>
                    <a:pt x="1306" y="1517"/>
                  </a:cubicBezTo>
                  <a:cubicBezTo>
                    <a:pt x="1396" y="1517"/>
                    <a:pt x="1477" y="1487"/>
                    <a:pt x="1548" y="1426"/>
                  </a:cubicBezTo>
                  <a:lnTo>
                    <a:pt x="1892" y="1628"/>
                  </a:lnTo>
                  <a:cubicBezTo>
                    <a:pt x="1892" y="1649"/>
                    <a:pt x="1882" y="1669"/>
                    <a:pt x="1882" y="1689"/>
                  </a:cubicBezTo>
                  <a:cubicBezTo>
                    <a:pt x="1882" y="1882"/>
                    <a:pt x="2054" y="2053"/>
                    <a:pt x="2246" y="2053"/>
                  </a:cubicBezTo>
                  <a:cubicBezTo>
                    <a:pt x="2448" y="2053"/>
                    <a:pt x="2610" y="1882"/>
                    <a:pt x="2610" y="1689"/>
                  </a:cubicBezTo>
                  <a:cubicBezTo>
                    <a:pt x="2610" y="1608"/>
                    <a:pt x="2590" y="1538"/>
                    <a:pt x="2549" y="1477"/>
                  </a:cubicBezTo>
                  <a:lnTo>
                    <a:pt x="3096" y="718"/>
                  </a:lnTo>
                  <a:cubicBezTo>
                    <a:pt x="3126" y="728"/>
                    <a:pt x="3156" y="728"/>
                    <a:pt x="3197" y="728"/>
                  </a:cubicBezTo>
                  <a:cubicBezTo>
                    <a:pt x="3389" y="728"/>
                    <a:pt x="3561" y="567"/>
                    <a:pt x="3561" y="364"/>
                  </a:cubicBezTo>
                  <a:cubicBezTo>
                    <a:pt x="3561" y="172"/>
                    <a:pt x="3389" y="0"/>
                    <a:pt x="3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0"/>
            <p:cNvSpPr/>
            <p:nvPr/>
          </p:nvSpPr>
          <p:spPr>
            <a:xfrm>
              <a:off x="2337913" y="2423180"/>
              <a:ext cx="82040" cy="82564"/>
            </a:xfrm>
            <a:custGeom>
              <a:rect b="b" l="l" r="r" t="t"/>
              <a:pathLst>
                <a:path extrusionOk="0" h="1731" w="1720">
                  <a:moveTo>
                    <a:pt x="860" y="254"/>
                  </a:moveTo>
                  <a:cubicBezTo>
                    <a:pt x="1204" y="254"/>
                    <a:pt x="1477" y="527"/>
                    <a:pt x="1477" y="871"/>
                  </a:cubicBezTo>
                  <a:cubicBezTo>
                    <a:pt x="1477" y="1205"/>
                    <a:pt x="1204" y="1488"/>
                    <a:pt x="860" y="1488"/>
                  </a:cubicBezTo>
                  <a:cubicBezTo>
                    <a:pt x="516" y="1488"/>
                    <a:pt x="243" y="1205"/>
                    <a:pt x="243" y="871"/>
                  </a:cubicBezTo>
                  <a:cubicBezTo>
                    <a:pt x="243" y="527"/>
                    <a:pt x="516" y="254"/>
                    <a:pt x="860" y="254"/>
                  </a:cubicBezTo>
                  <a:close/>
                  <a:moveTo>
                    <a:pt x="860" y="1"/>
                  </a:moveTo>
                  <a:cubicBezTo>
                    <a:pt x="385" y="1"/>
                    <a:pt x="0" y="396"/>
                    <a:pt x="0" y="871"/>
                  </a:cubicBezTo>
                  <a:cubicBezTo>
                    <a:pt x="0" y="1346"/>
                    <a:pt x="385" y="1731"/>
                    <a:pt x="860" y="1731"/>
                  </a:cubicBezTo>
                  <a:cubicBezTo>
                    <a:pt x="1335" y="1731"/>
                    <a:pt x="1720" y="1346"/>
                    <a:pt x="1720" y="871"/>
                  </a:cubicBezTo>
                  <a:cubicBezTo>
                    <a:pt x="1720" y="396"/>
                    <a:pt x="1335" y="1"/>
                    <a:pt x="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0"/>
            <p:cNvSpPr/>
            <p:nvPr/>
          </p:nvSpPr>
          <p:spPr>
            <a:xfrm>
              <a:off x="2302189" y="2387980"/>
              <a:ext cx="153491" cy="152966"/>
            </a:xfrm>
            <a:custGeom>
              <a:rect b="b" l="l" r="r" t="t"/>
              <a:pathLst>
                <a:path extrusionOk="0" h="3207" w="3218">
                  <a:moveTo>
                    <a:pt x="1770" y="253"/>
                  </a:moveTo>
                  <a:lnTo>
                    <a:pt x="1811" y="486"/>
                  </a:lnTo>
                  <a:cubicBezTo>
                    <a:pt x="1821" y="536"/>
                    <a:pt x="1851" y="577"/>
                    <a:pt x="1902" y="587"/>
                  </a:cubicBezTo>
                  <a:cubicBezTo>
                    <a:pt x="1973" y="617"/>
                    <a:pt x="2054" y="648"/>
                    <a:pt x="2125" y="688"/>
                  </a:cubicBezTo>
                  <a:cubicBezTo>
                    <a:pt x="2143" y="698"/>
                    <a:pt x="2163" y="703"/>
                    <a:pt x="2183" y="703"/>
                  </a:cubicBezTo>
                  <a:cubicBezTo>
                    <a:pt x="2208" y="703"/>
                    <a:pt x="2234" y="695"/>
                    <a:pt x="2256" y="678"/>
                  </a:cubicBezTo>
                  <a:lnTo>
                    <a:pt x="2449" y="536"/>
                  </a:lnTo>
                  <a:lnTo>
                    <a:pt x="2681" y="769"/>
                  </a:lnTo>
                  <a:lnTo>
                    <a:pt x="2539" y="961"/>
                  </a:lnTo>
                  <a:cubicBezTo>
                    <a:pt x="2509" y="1002"/>
                    <a:pt x="2509" y="1053"/>
                    <a:pt x="2530" y="1093"/>
                  </a:cubicBezTo>
                  <a:cubicBezTo>
                    <a:pt x="2570" y="1164"/>
                    <a:pt x="2600" y="1235"/>
                    <a:pt x="2620" y="1316"/>
                  </a:cubicBezTo>
                  <a:cubicBezTo>
                    <a:pt x="2640" y="1366"/>
                    <a:pt x="2681" y="1397"/>
                    <a:pt x="2721" y="1406"/>
                  </a:cubicBezTo>
                  <a:lnTo>
                    <a:pt x="2964" y="1447"/>
                  </a:lnTo>
                  <a:lnTo>
                    <a:pt x="2964" y="1770"/>
                  </a:lnTo>
                  <a:lnTo>
                    <a:pt x="2721" y="1811"/>
                  </a:lnTo>
                  <a:cubicBezTo>
                    <a:pt x="2681" y="1811"/>
                    <a:pt x="2640" y="1851"/>
                    <a:pt x="2620" y="1892"/>
                  </a:cubicBezTo>
                  <a:cubicBezTo>
                    <a:pt x="2600" y="1973"/>
                    <a:pt x="2570" y="2044"/>
                    <a:pt x="2530" y="2114"/>
                  </a:cubicBezTo>
                  <a:cubicBezTo>
                    <a:pt x="2509" y="2165"/>
                    <a:pt x="2509" y="2216"/>
                    <a:pt x="2539" y="2256"/>
                  </a:cubicBezTo>
                  <a:lnTo>
                    <a:pt x="2681" y="2449"/>
                  </a:lnTo>
                  <a:lnTo>
                    <a:pt x="2449" y="2681"/>
                  </a:lnTo>
                  <a:lnTo>
                    <a:pt x="2256" y="2539"/>
                  </a:lnTo>
                  <a:cubicBezTo>
                    <a:pt x="2234" y="2523"/>
                    <a:pt x="2209" y="2515"/>
                    <a:pt x="2184" y="2515"/>
                  </a:cubicBezTo>
                  <a:cubicBezTo>
                    <a:pt x="2163" y="2515"/>
                    <a:pt x="2143" y="2520"/>
                    <a:pt x="2125" y="2530"/>
                  </a:cubicBezTo>
                  <a:cubicBezTo>
                    <a:pt x="2054" y="2570"/>
                    <a:pt x="1973" y="2600"/>
                    <a:pt x="1902" y="2620"/>
                  </a:cubicBezTo>
                  <a:cubicBezTo>
                    <a:pt x="1851" y="2631"/>
                    <a:pt x="1821" y="2671"/>
                    <a:pt x="1811" y="2721"/>
                  </a:cubicBezTo>
                  <a:lnTo>
                    <a:pt x="1770" y="2964"/>
                  </a:lnTo>
                  <a:lnTo>
                    <a:pt x="1447" y="2964"/>
                  </a:lnTo>
                  <a:lnTo>
                    <a:pt x="1406" y="2721"/>
                  </a:lnTo>
                  <a:cubicBezTo>
                    <a:pt x="1397" y="2671"/>
                    <a:pt x="1366" y="2631"/>
                    <a:pt x="1316" y="2620"/>
                  </a:cubicBezTo>
                  <a:cubicBezTo>
                    <a:pt x="1244" y="2600"/>
                    <a:pt x="1163" y="2570"/>
                    <a:pt x="1093" y="2530"/>
                  </a:cubicBezTo>
                  <a:cubicBezTo>
                    <a:pt x="1075" y="2520"/>
                    <a:pt x="1054" y="2515"/>
                    <a:pt x="1034" y="2515"/>
                  </a:cubicBezTo>
                  <a:cubicBezTo>
                    <a:pt x="1009" y="2515"/>
                    <a:pt x="983" y="2523"/>
                    <a:pt x="961" y="2539"/>
                  </a:cubicBezTo>
                  <a:lnTo>
                    <a:pt x="769" y="2681"/>
                  </a:lnTo>
                  <a:lnTo>
                    <a:pt x="536" y="2449"/>
                  </a:lnTo>
                  <a:lnTo>
                    <a:pt x="678" y="2256"/>
                  </a:lnTo>
                  <a:cubicBezTo>
                    <a:pt x="709" y="2216"/>
                    <a:pt x="709" y="2165"/>
                    <a:pt x="688" y="2114"/>
                  </a:cubicBezTo>
                  <a:cubicBezTo>
                    <a:pt x="648" y="2054"/>
                    <a:pt x="617" y="1973"/>
                    <a:pt x="597" y="1892"/>
                  </a:cubicBezTo>
                  <a:cubicBezTo>
                    <a:pt x="577" y="1851"/>
                    <a:pt x="536" y="1811"/>
                    <a:pt x="496" y="1811"/>
                  </a:cubicBezTo>
                  <a:lnTo>
                    <a:pt x="253" y="1770"/>
                  </a:lnTo>
                  <a:lnTo>
                    <a:pt x="253" y="1447"/>
                  </a:lnTo>
                  <a:lnTo>
                    <a:pt x="496" y="1406"/>
                  </a:lnTo>
                  <a:cubicBezTo>
                    <a:pt x="536" y="1397"/>
                    <a:pt x="577" y="1366"/>
                    <a:pt x="597" y="1316"/>
                  </a:cubicBezTo>
                  <a:cubicBezTo>
                    <a:pt x="617" y="1235"/>
                    <a:pt x="648" y="1164"/>
                    <a:pt x="688" y="1093"/>
                  </a:cubicBezTo>
                  <a:cubicBezTo>
                    <a:pt x="709" y="1053"/>
                    <a:pt x="709" y="1002"/>
                    <a:pt x="678" y="961"/>
                  </a:cubicBezTo>
                  <a:lnTo>
                    <a:pt x="536" y="769"/>
                  </a:lnTo>
                  <a:lnTo>
                    <a:pt x="769" y="536"/>
                  </a:lnTo>
                  <a:lnTo>
                    <a:pt x="961" y="678"/>
                  </a:lnTo>
                  <a:cubicBezTo>
                    <a:pt x="984" y="695"/>
                    <a:pt x="1009" y="703"/>
                    <a:pt x="1034" y="703"/>
                  </a:cubicBezTo>
                  <a:cubicBezTo>
                    <a:pt x="1055" y="703"/>
                    <a:pt x="1075" y="698"/>
                    <a:pt x="1093" y="688"/>
                  </a:cubicBezTo>
                  <a:cubicBezTo>
                    <a:pt x="1163" y="648"/>
                    <a:pt x="1244" y="617"/>
                    <a:pt x="1316" y="587"/>
                  </a:cubicBezTo>
                  <a:cubicBezTo>
                    <a:pt x="1366" y="577"/>
                    <a:pt x="1397" y="536"/>
                    <a:pt x="1406" y="486"/>
                  </a:cubicBezTo>
                  <a:lnTo>
                    <a:pt x="1447" y="253"/>
                  </a:lnTo>
                  <a:close/>
                  <a:moveTo>
                    <a:pt x="1336" y="1"/>
                  </a:moveTo>
                  <a:cubicBezTo>
                    <a:pt x="1275" y="1"/>
                    <a:pt x="1224" y="51"/>
                    <a:pt x="1214" y="111"/>
                  </a:cubicBezTo>
                  <a:lnTo>
                    <a:pt x="1174" y="374"/>
                  </a:lnTo>
                  <a:cubicBezTo>
                    <a:pt x="1134" y="395"/>
                    <a:pt x="1093" y="405"/>
                    <a:pt x="1042" y="425"/>
                  </a:cubicBezTo>
                  <a:lnTo>
                    <a:pt x="830" y="264"/>
                  </a:lnTo>
                  <a:cubicBezTo>
                    <a:pt x="808" y="250"/>
                    <a:pt x="782" y="243"/>
                    <a:pt x="756" y="243"/>
                  </a:cubicBezTo>
                  <a:cubicBezTo>
                    <a:pt x="723" y="243"/>
                    <a:pt x="691" y="255"/>
                    <a:pt x="668" y="284"/>
                  </a:cubicBezTo>
                  <a:lnTo>
                    <a:pt x="284" y="668"/>
                  </a:lnTo>
                  <a:cubicBezTo>
                    <a:pt x="243" y="709"/>
                    <a:pt x="233" y="779"/>
                    <a:pt x="273" y="830"/>
                  </a:cubicBezTo>
                  <a:lnTo>
                    <a:pt x="435" y="1042"/>
                  </a:lnTo>
                  <a:cubicBezTo>
                    <a:pt x="415" y="1083"/>
                    <a:pt x="395" y="1123"/>
                    <a:pt x="374" y="1174"/>
                  </a:cubicBezTo>
                  <a:lnTo>
                    <a:pt x="111" y="1214"/>
                  </a:lnTo>
                  <a:cubicBezTo>
                    <a:pt x="51" y="1224"/>
                    <a:pt x="1" y="1275"/>
                    <a:pt x="1" y="1336"/>
                  </a:cubicBezTo>
                  <a:lnTo>
                    <a:pt x="1" y="1882"/>
                  </a:lnTo>
                  <a:cubicBezTo>
                    <a:pt x="1" y="1943"/>
                    <a:pt x="51" y="1993"/>
                    <a:pt x="111" y="2004"/>
                  </a:cubicBezTo>
                  <a:lnTo>
                    <a:pt x="374" y="2044"/>
                  </a:lnTo>
                  <a:lnTo>
                    <a:pt x="435" y="2165"/>
                  </a:lnTo>
                  <a:lnTo>
                    <a:pt x="273" y="2388"/>
                  </a:lnTo>
                  <a:cubicBezTo>
                    <a:pt x="233" y="2438"/>
                    <a:pt x="243" y="2509"/>
                    <a:pt x="284" y="2550"/>
                  </a:cubicBezTo>
                  <a:lnTo>
                    <a:pt x="668" y="2934"/>
                  </a:lnTo>
                  <a:cubicBezTo>
                    <a:pt x="691" y="2957"/>
                    <a:pt x="723" y="2970"/>
                    <a:pt x="756" y="2970"/>
                  </a:cubicBezTo>
                  <a:cubicBezTo>
                    <a:pt x="781" y="2970"/>
                    <a:pt x="808" y="2962"/>
                    <a:pt x="830" y="2944"/>
                  </a:cubicBezTo>
                  <a:lnTo>
                    <a:pt x="1042" y="2782"/>
                  </a:lnTo>
                  <a:cubicBezTo>
                    <a:pt x="1093" y="2802"/>
                    <a:pt x="1134" y="2822"/>
                    <a:pt x="1174" y="2833"/>
                  </a:cubicBezTo>
                  <a:lnTo>
                    <a:pt x="1214" y="3106"/>
                  </a:lnTo>
                  <a:cubicBezTo>
                    <a:pt x="1224" y="3166"/>
                    <a:pt x="1275" y="3207"/>
                    <a:pt x="1336" y="3207"/>
                  </a:cubicBezTo>
                  <a:lnTo>
                    <a:pt x="1882" y="3207"/>
                  </a:lnTo>
                  <a:cubicBezTo>
                    <a:pt x="1943" y="3207"/>
                    <a:pt x="1993" y="3166"/>
                    <a:pt x="2003" y="3106"/>
                  </a:cubicBezTo>
                  <a:lnTo>
                    <a:pt x="2044" y="2833"/>
                  </a:lnTo>
                  <a:cubicBezTo>
                    <a:pt x="2084" y="2822"/>
                    <a:pt x="2125" y="2802"/>
                    <a:pt x="2175" y="2782"/>
                  </a:cubicBezTo>
                  <a:lnTo>
                    <a:pt x="2388" y="2944"/>
                  </a:lnTo>
                  <a:cubicBezTo>
                    <a:pt x="2410" y="2962"/>
                    <a:pt x="2436" y="2970"/>
                    <a:pt x="2462" y="2970"/>
                  </a:cubicBezTo>
                  <a:cubicBezTo>
                    <a:pt x="2495" y="2970"/>
                    <a:pt x="2527" y="2957"/>
                    <a:pt x="2550" y="2934"/>
                  </a:cubicBezTo>
                  <a:lnTo>
                    <a:pt x="2934" y="2550"/>
                  </a:lnTo>
                  <a:cubicBezTo>
                    <a:pt x="2975" y="2509"/>
                    <a:pt x="2984" y="2438"/>
                    <a:pt x="2944" y="2388"/>
                  </a:cubicBezTo>
                  <a:lnTo>
                    <a:pt x="2782" y="2165"/>
                  </a:lnTo>
                  <a:lnTo>
                    <a:pt x="2843" y="2044"/>
                  </a:lnTo>
                  <a:lnTo>
                    <a:pt x="3106" y="2004"/>
                  </a:lnTo>
                  <a:cubicBezTo>
                    <a:pt x="3166" y="1993"/>
                    <a:pt x="3217" y="1943"/>
                    <a:pt x="3217" y="1882"/>
                  </a:cubicBezTo>
                  <a:lnTo>
                    <a:pt x="3217" y="1336"/>
                  </a:lnTo>
                  <a:cubicBezTo>
                    <a:pt x="3217" y="1275"/>
                    <a:pt x="3166" y="1224"/>
                    <a:pt x="3106" y="1214"/>
                  </a:cubicBezTo>
                  <a:lnTo>
                    <a:pt x="2843" y="1174"/>
                  </a:lnTo>
                  <a:cubicBezTo>
                    <a:pt x="2822" y="1123"/>
                    <a:pt x="2802" y="1083"/>
                    <a:pt x="2782" y="1042"/>
                  </a:cubicBezTo>
                  <a:lnTo>
                    <a:pt x="2944" y="830"/>
                  </a:lnTo>
                  <a:cubicBezTo>
                    <a:pt x="2984" y="779"/>
                    <a:pt x="2975" y="709"/>
                    <a:pt x="2934" y="668"/>
                  </a:cubicBezTo>
                  <a:lnTo>
                    <a:pt x="2550" y="284"/>
                  </a:lnTo>
                  <a:cubicBezTo>
                    <a:pt x="2527" y="255"/>
                    <a:pt x="2494" y="243"/>
                    <a:pt x="2461" y="243"/>
                  </a:cubicBezTo>
                  <a:cubicBezTo>
                    <a:pt x="2436" y="243"/>
                    <a:pt x="2410" y="250"/>
                    <a:pt x="2388" y="264"/>
                  </a:cubicBezTo>
                  <a:lnTo>
                    <a:pt x="2175" y="425"/>
                  </a:lnTo>
                  <a:cubicBezTo>
                    <a:pt x="2125" y="405"/>
                    <a:pt x="2084" y="395"/>
                    <a:pt x="2044" y="374"/>
                  </a:cubicBezTo>
                  <a:lnTo>
                    <a:pt x="2003" y="111"/>
                  </a:lnTo>
                  <a:cubicBezTo>
                    <a:pt x="1993" y="51"/>
                    <a:pt x="1943" y="1"/>
                    <a:pt x="1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0"/>
            <p:cNvSpPr/>
            <p:nvPr/>
          </p:nvSpPr>
          <p:spPr>
            <a:xfrm>
              <a:off x="2208084" y="2327263"/>
              <a:ext cx="114426" cy="112375"/>
            </a:xfrm>
            <a:custGeom>
              <a:rect b="b" l="l" r="r" t="t"/>
              <a:pathLst>
                <a:path extrusionOk="0" h="2356" w="2399">
                  <a:moveTo>
                    <a:pt x="1549" y="282"/>
                  </a:moveTo>
                  <a:lnTo>
                    <a:pt x="1801" y="424"/>
                  </a:lnTo>
                  <a:lnTo>
                    <a:pt x="1761" y="595"/>
                  </a:lnTo>
                  <a:cubicBezTo>
                    <a:pt x="1751" y="636"/>
                    <a:pt x="1761" y="676"/>
                    <a:pt x="1781" y="707"/>
                  </a:cubicBezTo>
                  <a:cubicBezTo>
                    <a:pt x="1812" y="737"/>
                    <a:pt x="1832" y="768"/>
                    <a:pt x="1852" y="798"/>
                  </a:cubicBezTo>
                  <a:cubicBezTo>
                    <a:pt x="1872" y="838"/>
                    <a:pt x="1882" y="869"/>
                    <a:pt x="1902" y="909"/>
                  </a:cubicBezTo>
                  <a:cubicBezTo>
                    <a:pt x="1913" y="939"/>
                    <a:pt x="1943" y="970"/>
                    <a:pt x="1983" y="980"/>
                  </a:cubicBezTo>
                  <a:lnTo>
                    <a:pt x="2156" y="1031"/>
                  </a:lnTo>
                  <a:lnTo>
                    <a:pt x="2156" y="1324"/>
                  </a:lnTo>
                  <a:lnTo>
                    <a:pt x="1983" y="1375"/>
                  </a:lnTo>
                  <a:cubicBezTo>
                    <a:pt x="1943" y="1384"/>
                    <a:pt x="1913" y="1405"/>
                    <a:pt x="1902" y="1445"/>
                  </a:cubicBezTo>
                  <a:cubicBezTo>
                    <a:pt x="1872" y="1516"/>
                    <a:pt x="1832" y="1587"/>
                    <a:pt x="1781" y="1647"/>
                  </a:cubicBezTo>
                  <a:cubicBezTo>
                    <a:pt x="1761" y="1678"/>
                    <a:pt x="1751" y="1719"/>
                    <a:pt x="1761" y="1749"/>
                  </a:cubicBezTo>
                  <a:lnTo>
                    <a:pt x="1801" y="1931"/>
                  </a:lnTo>
                  <a:lnTo>
                    <a:pt x="1549" y="2072"/>
                  </a:lnTo>
                  <a:lnTo>
                    <a:pt x="1427" y="1951"/>
                  </a:lnTo>
                  <a:cubicBezTo>
                    <a:pt x="1397" y="1921"/>
                    <a:pt x="1356" y="1910"/>
                    <a:pt x="1316" y="1910"/>
                  </a:cubicBezTo>
                  <a:cubicBezTo>
                    <a:pt x="1280" y="1921"/>
                    <a:pt x="1243" y="1926"/>
                    <a:pt x="1203" y="1926"/>
                  </a:cubicBezTo>
                  <a:cubicBezTo>
                    <a:pt x="1164" y="1926"/>
                    <a:pt x="1124" y="1921"/>
                    <a:pt x="1083" y="1910"/>
                  </a:cubicBezTo>
                  <a:cubicBezTo>
                    <a:pt x="1053" y="1910"/>
                    <a:pt x="1012" y="1921"/>
                    <a:pt x="982" y="1951"/>
                  </a:cubicBezTo>
                  <a:lnTo>
                    <a:pt x="850" y="2072"/>
                  </a:lnTo>
                  <a:lnTo>
                    <a:pt x="598" y="1931"/>
                  </a:lnTo>
                  <a:lnTo>
                    <a:pt x="648" y="1749"/>
                  </a:lnTo>
                  <a:cubicBezTo>
                    <a:pt x="659" y="1719"/>
                    <a:pt x="648" y="1678"/>
                    <a:pt x="618" y="1647"/>
                  </a:cubicBezTo>
                  <a:cubicBezTo>
                    <a:pt x="598" y="1618"/>
                    <a:pt x="578" y="1587"/>
                    <a:pt x="557" y="1546"/>
                  </a:cubicBezTo>
                  <a:cubicBezTo>
                    <a:pt x="537" y="1516"/>
                    <a:pt x="517" y="1486"/>
                    <a:pt x="506" y="1445"/>
                  </a:cubicBezTo>
                  <a:cubicBezTo>
                    <a:pt x="486" y="1405"/>
                    <a:pt x="456" y="1384"/>
                    <a:pt x="425" y="1375"/>
                  </a:cubicBezTo>
                  <a:lnTo>
                    <a:pt x="254" y="1324"/>
                  </a:lnTo>
                  <a:lnTo>
                    <a:pt x="254" y="1031"/>
                  </a:lnTo>
                  <a:lnTo>
                    <a:pt x="425" y="980"/>
                  </a:lnTo>
                  <a:cubicBezTo>
                    <a:pt x="456" y="970"/>
                    <a:pt x="497" y="939"/>
                    <a:pt x="506" y="909"/>
                  </a:cubicBezTo>
                  <a:cubicBezTo>
                    <a:pt x="537" y="838"/>
                    <a:pt x="567" y="768"/>
                    <a:pt x="618" y="707"/>
                  </a:cubicBezTo>
                  <a:cubicBezTo>
                    <a:pt x="648" y="676"/>
                    <a:pt x="659" y="636"/>
                    <a:pt x="648" y="595"/>
                  </a:cubicBezTo>
                  <a:lnTo>
                    <a:pt x="598" y="424"/>
                  </a:lnTo>
                  <a:lnTo>
                    <a:pt x="850" y="282"/>
                  </a:lnTo>
                  <a:lnTo>
                    <a:pt x="982" y="404"/>
                  </a:lnTo>
                  <a:cubicBezTo>
                    <a:pt x="1005" y="426"/>
                    <a:pt x="1033" y="438"/>
                    <a:pt x="1059" y="438"/>
                  </a:cubicBezTo>
                  <a:cubicBezTo>
                    <a:pt x="1067" y="438"/>
                    <a:pt x="1076" y="436"/>
                    <a:pt x="1083" y="434"/>
                  </a:cubicBezTo>
                  <a:cubicBezTo>
                    <a:pt x="1124" y="429"/>
                    <a:pt x="1164" y="426"/>
                    <a:pt x="1203" y="426"/>
                  </a:cubicBezTo>
                  <a:cubicBezTo>
                    <a:pt x="1243" y="426"/>
                    <a:pt x="1280" y="429"/>
                    <a:pt x="1316" y="434"/>
                  </a:cubicBezTo>
                  <a:cubicBezTo>
                    <a:pt x="1326" y="436"/>
                    <a:pt x="1336" y="438"/>
                    <a:pt x="1346" y="438"/>
                  </a:cubicBezTo>
                  <a:cubicBezTo>
                    <a:pt x="1376" y="438"/>
                    <a:pt x="1404" y="426"/>
                    <a:pt x="1427" y="404"/>
                  </a:cubicBezTo>
                  <a:lnTo>
                    <a:pt x="1549" y="282"/>
                  </a:lnTo>
                  <a:close/>
                  <a:moveTo>
                    <a:pt x="877" y="1"/>
                  </a:moveTo>
                  <a:cubicBezTo>
                    <a:pt x="854" y="1"/>
                    <a:pt x="831" y="6"/>
                    <a:pt x="810" y="19"/>
                  </a:cubicBezTo>
                  <a:lnTo>
                    <a:pt x="396" y="262"/>
                  </a:lnTo>
                  <a:cubicBezTo>
                    <a:pt x="345" y="282"/>
                    <a:pt x="324" y="343"/>
                    <a:pt x="335" y="393"/>
                  </a:cubicBezTo>
                  <a:lnTo>
                    <a:pt x="385" y="606"/>
                  </a:lnTo>
                  <a:lnTo>
                    <a:pt x="294" y="757"/>
                  </a:lnTo>
                  <a:lnTo>
                    <a:pt x="92" y="818"/>
                  </a:lnTo>
                  <a:cubicBezTo>
                    <a:pt x="41" y="829"/>
                    <a:pt x="1" y="879"/>
                    <a:pt x="1" y="939"/>
                  </a:cubicBezTo>
                  <a:lnTo>
                    <a:pt x="1" y="1415"/>
                  </a:lnTo>
                  <a:cubicBezTo>
                    <a:pt x="1" y="1476"/>
                    <a:pt x="41" y="1526"/>
                    <a:pt x="92" y="1537"/>
                  </a:cubicBezTo>
                  <a:lnTo>
                    <a:pt x="294" y="1597"/>
                  </a:lnTo>
                  <a:cubicBezTo>
                    <a:pt x="315" y="1627"/>
                    <a:pt x="324" y="1647"/>
                    <a:pt x="335" y="1678"/>
                  </a:cubicBezTo>
                  <a:cubicBezTo>
                    <a:pt x="355" y="1698"/>
                    <a:pt x="365" y="1728"/>
                    <a:pt x="385" y="1749"/>
                  </a:cubicBezTo>
                  <a:lnTo>
                    <a:pt x="335" y="1961"/>
                  </a:lnTo>
                  <a:cubicBezTo>
                    <a:pt x="324" y="2012"/>
                    <a:pt x="345" y="2072"/>
                    <a:pt x="396" y="2093"/>
                  </a:cubicBezTo>
                  <a:lnTo>
                    <a:pt x="810" y="2335"/>
                  </a:lnTo>
                  <a:cubicBezTo>
                    <a:pt x="830" y="2347"/>
                    <a:pt x="852" y="2353"/>
                    <a:pt x="873" y="2353"/>
                  </a:cubicBezTo>
                  <a:cubicBezTo>
                    <a:pt x="906" y="2353"/>
                    <a:pt x="938" y="2340"/>
                    <a:pt x="962" y="2315"/>
                  </a:cubicBezTo>
                  <a:lnTo>
                    <a:pt x="1113" y="2173"/>
                  </a:lnTo>
                  <a:lnTo>
                    <a:pt x="1295" y="2173"/>
                  </a:lnTo>
                  <a:lnTo>
                    <a:pt x="1448" y="2315"/>
                  </a:lnTo>
                  <a:cubicBezTo>
                    <a:pt x="1468" y="2346"/>
                    <a:pt x="1498" y="2356"/>
                    <a:pt x="1529" y="2356"/>
                  </a:cubicBezTo>
                  <a:cubicBezTo>
                    <a:pt x="1549" y="2356"/>
                    <a:pt x="1579" y="2346"/>
                    <a:pt x="1589" y="2335"/>
                  </a:cubicBezTo>
                  <a:lnTo>
                    <a:pt x="2014" y="2093"/>
                  </a:lnTo>
                  <a:cubicBezTo>
                    <a:pt x="2064" y="2072"/>
                    <a:pt x="2084" y="2012"/>
                    <a:pt x="2075" y="1961"/>
                  </a:cubicBezTo>
                  <a:lnTo>
                    <a:pt x="2014" y="1749"/>
                  </a:lnTo>
                  <a:cubicBezTo>
                    <a:pt x="2055" y="1698"/>
                    <a:pt x="2084" y="1647"/>
                    <a:pt x="2105" y="1597"/>
                  </a:cubicBezTo>
                  <a:lnTo>
                    <a:pt x="2307" y="1537"/>
                  </a:lnTo>
                  <a:cubicBezTo>
                    <a:pt x="2368" y="1526"/>
                    <a:pt x="2398" y="1476"/>
                    <a:pt x="2398" y="1415"/>
                  </a:cubicBezTo>
                  <a:lnTo>
                    <a:pt x="2398" y="939"/>
                  </a:lnTo>
                  <a:cubicBezTo>
                    <a:pt x="2398" y="879"/>
                    <a:pt x="2368" y="829"/>
                    <a:pt x="2307" y="818"/>
                  </a:cubicBezTo>
                  <a:lnTo>
                    <a:pt x="2105" y="757"/>
                  </a:lnTo>
                  <a:cubicBezTo>
                    <a:pt x="2095" y="727"/>
                    <a:pt x="2084" y="707"/>
                    <a:pt x="2064" y="676"/>
                  </a:cubicBezTo>
                  <a:cubicBezTo>
                    <a:pt x="2055" y="656"/>
                    <a:pt x="2034" y="626"/>
                    <a:pt x="2014" y="606"/>
                  </a:cubicBezTo>
                  <a:lnTo>
                    <a:pt x="2075" y="393"/>
                  </a:lnTo>
                  <a:cubicBezTo>
                    <a:pt x="2084" y="343"/>
                    <a:pt x="2064" y="282"/>
                    <a:pt x="2014" y="262"/>
                  </a:cubicBezTo>
                  <a:lnTo>
                    <a:pt x="1589" y="19"/>
                  </a:lnTo>
                  <a:cubicBezTo>
                    <a:pt x="1572" y="6"/>
                    <a:pt x="1552" y="1"/>
                    <a:pt x="1531" y="1"/>
                  </a:cubicBezTo>
                  <a:cubicBezTo>
                    <a:pt x="1501" y="1"/>
                    <a:pt x="1471" y="12"/>
                    <a:pt x="1448" y="29"/>
                  </a:cubicBezTo>
                  <a:lnTo>
                    <a:pt x="1295" y="181"/>
                  </a:lnTo>
                  <a:lnTo>
                    <a:pt x="1113" y="181"/>
                  </a:lnTo>
                  <a:lnTo>
                    <a:pt x="962" y="29"/>
                  </a:lnTo>
                  <a:cubicBezTo>
                    <a:pt x="939" y="12"/>
                    <a:pt x="908" y="1"/>
                    <a:pt x="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0"/>
            <p:cNvSpPr/>
            <p:nvPr/>
          </p:nvSpPr>
          <p:spPr>
            <a:xfrm>
              <a:off x="2232218" y="2354211"/>
              <a:ext cx="63247" cy="58429"/>
            </a:xfrm>
            <a:custGeom>
              <a:rect b="b" l="l" r="r" t="t"/>
              <a:pathLst>
                <a:path extrusionOk="0" h="1225" w="1326">
                  <a:moveTo>
                    <a:pt x="699" y="253"/>
                  </a:moveTo>
                  <a:cubicBezTo>
                    <a:pt x="729" y="253"/>
                    <a:pt x="760" y="253"/>
                    <a:pt x="789" y="264"/>
                  </a:cubicBezTo>
                  <a:cubicBezTo>
                    <a:pt x="881" y="293"/>
                    <a:pt x="962" y="354"/>
                    <a:pt x="1002" y="435"/>
                  </a:cubicBezTo>
                  <a:cubicBezTo>
                    <a:pt x="1052" y="516"/>
                    <a:pt x="1063" y="607"/>
                    <a:pt x="1043" y="709"/>
                  </a:cubicBezTo>
                  <a:cubicBezTo>
                    <a:pt x="1023" y="799"/>
                    <a:pt x="962" y="870"/>
                    <a:pt x="870" y="921"/>
                  </a:cubicBezTo>
                  <a:cubicBezTo>
                    <a:pt x="815" y="955"/>
                    <a:pt x="756" y="971"/>
                    <a:pt x="694" y="971"/>
                  </a:cubicBezTo>
                  <a:cubicBezTo>
                    <a:pt x="666" y="971"/>
                    <a:pt x="636" y="968"/>
                    <a:pt x="607" y="961"/>
                  </a:cubicBezTo>
                  <a:cubicBezTo>
                    <a:pt x="506" y="931"/>
                    <a:pt x="436" y="870"/>
                    <a:pt x="385" y="790"/>
                  </a:cubicBezTo>
                  <a:cubicBezTo>
                    <a:pt x="284" y="617"/>
                    <a:pt x="344" y="405"/>
                    <a:pt x="517" y="304"/>
                  </a:cubicBezTo>
                  <a:cubicBezTo>
                    <a:pt x="577" y="273"/>
                    <a:pt x="638" y="253"/>
                    <a:pt x="699" y="253"/>
                  </a:cubicBezTo>
                  <a:close/>
                  <a:moveTo>
                    <a:pt x="696" y="1"/>
                  </a:moveTo>
                  <a:cubicBezTo>
                    <a:pt x="593" y="1"/>
                    <a:pt x="490" y="27"/>
                    <a:pt x="395" y="81"/>
                  </a:cubicBezTo>
                  <a:cubicBezTo>
                    <a:pt x="102" y="253"/>
                    <a:pt x="0" y="628"/>
                    <a:pt x="173" y="911"/>
                  </a:cubicBezTo>
                  <a:cubicBezTo>
                    <a:pt x="254" y="1053"/>
                    <a:pt x="385" y="1154"/>
                    <a:pt x="537" y="1194"/>
                  </a:cubicBezTo>
                  <a:cubicBezTo>
                    <a:pt x="587" y="1214"/>
                    <a:pt x="648" y="1224"/>
                    <a:pt x="699" y="1224"/>
                  </a:cubicBezTo>
                  <a:cubicBezTo>
                    <a:pt x="800" y="1224"/>
                    <a:pt x="911" y="1194"/>
                    <a:pt x="1002" y="1133"/>
                  </a:cubicBezTo>
                  <a:cubicBezTo>
                    <a:pt x="1144" y="1053"/>
                    <a:pt x="1245" y="921"/>
                    <a:pt x="1286" y="769"/>
                  </a:cubicBezTo>
                  <a:cubicBezTo>
                    <a:pt x="1326" y="607"/>
                    <a:pt x="1306" y="446"/>
                    <a:pt x="1225" y="304"/>
                  </a:cubicBezTo>
                  <a:cubicBezTo>
                    <a:pt x="1144" y="162"/>
                    <a:pt x="1012" y="61"/>
                    <a:pt x="850" y="21"/>
                  </a:cubicBezTo>
                  <a:cubicBezTo>
                    <a:pt x="800" y="7"/>
                    <a:pt x="748" y="1"/>
                    <a:pt x="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40"/>
          <p:cNvGrpSpPr/>
          <p:nvPr/>
        </p:nvGrpSpPr>
        <p:grpSpPr>
          <a:xfrm>
            <a:off x="6634914" y="276108"/>
            <a:ext cx="271885" cy="319634"/>
            <a:chOff x="2733030" y="2134187"/>
            <a:chExt cx="345998" cy="406762"/>
          </a:xfrm>
        </p:grpSpPr>
        <p:sp>
          <p:nvSpPr>
            <p:cNvPr id="709" name="Google Shape;709;p40"/>
            <p:cNvSpPr/>
            <p:nvPr/>
          </p:nvSpPr>
          <p:spPr>
            <a:xfrm>
              <a:off x="2733030" y="2239835"/>
              <a:ext cx="345998" cy="301114"/>
            </a:xfrm>
            <a:custGeom>
              <a:rect b="b" l="l" r="r" t="t"/>
              <a:pathLst>
                <a:path extrusionOk="0" h="6313" w="7254">
                  <a:moveTo>
                    <a:pt x="3986" y="254"/>
                  </a:moveTo>
                  <a:cubicBezTo>
                    <a:pt x="4179" y="254"/>
                    <a:pt x="4340" y="416"/>
                    <a:pt x="4340" y="608"/>
                  </a:cubicBezTo>
                  <a:lnTo>
                    <a:pt x="4340" y="648"/>
                  </a:lnTo>
                  <a:lnTo>
                    <a:pt x="3632" y="648"/>
                  </a:lnTo>
                  <a:lnTo>
                    <a:pt x="3632" y="608"/>
                  </a:lnTo>
                  <a:cubicBezTo>
                    <a:pt x="3632" y="416"/>
                    <a:pt x="3794" y="254"/>
                    <a:pt x="3986" y="254"/>
                  </a:cubicBezTo>
                  <a:close/>
                  <a:moveTo>
                    <a:pt x="4937" y="254"/>
                  </a:moveTo>
                  <a:cubicBezTo>
                    <a:pt x="5139" y="254"/>
                    <a:pt x="5291" y="416"/>
                    <a:pt x="5291" y="608"/>
                  </a:cubicBezTo>
                  <a:lnTo>
                    <a:pt x="5291" y="648"/>
                  </a:lnTo>
                  <a:lnTo>
                    <a:pt x="4593" y="648"/>
                  </a:lnTo>
                  <a:lnTo>
                    <a:pt x="4593" y="608"/>
                  </a:lnTo>
                  <a:cubicBezTo>
                    <a:pt x="4593" y="416"/>
                    <a:pt x="4745" y="254"/>
                    <a:pt x="4937" y="254"/>
                  </a:cubicBezTo>
                  <a:close/>
                  <a:moveTo>
                    <a:pt x="3035" y="254"/>
                  </a:moveTo>
                  <a:cubicBezTo>
                    <a:pt x="3228" y="254"/>
                    <a:pt x="3390" y="416"/>
                    <a:pt x="3390" y="608"/>
                  </a:cubicBezTo>
                  <a:lnTo>
                    <a:pt x="3390" y="1609"/>
                  </a:lnTo>
                  <a:lnTo>
                    <a:pt x="3390" y="1619"/>
                  </a:lnTo>
                  <a:cubicBezTo>
                    <a:pt x="3390" y="1812"/>
                    <a:pt x="3228" y="1963"/>
                    <a:pt x="3035" y="1963"/>
                  </a:cubicBezTo>
                  <a:cubicBezTo>
                    <a:pt x="2843" y="1963"/>
                    <a:pt x="2682" y="1812"/>
                    <a:pt x="2682" y="1609"/>
                  </a:cubicBezTo>
                  <a:lnTo>
                    <a:pt x="2682" y="1306"/>
                  </a:lnTo>
                  <a:cubicBezTo>
                    <a:pt x="2682" y="1235"/>
                    <a:pt x="2631" y="1174"/>
                    <a:pt x="2560" y="1174"/>
                  </a:cubicBezTo>
                  <a:cubicBezTo>
                    <a:pt x="2489" y="1174"/>
                    <a:pt x="2428" y="1235"/>
                    <a:pt x="2428" y="1306"/>
                  </a:cubicBezTo>
                  <a:lnTo>
                    <a:pt x="2428" y="1609"/>
                  </a:lnTo>
                  <a:cubicBezTo>
                    <a:pt x="2428" y="1812"/>
                    <a:pt x="2277" y="1963"/>
                    <a:pt x="2084" y="1963"/>
                  </a:cubicBezTo>
                  <a:cubicBezTo>
                    <a:pt x="1882" y="1963"/>
                    <a:pt x="1731" y="1812"/>
                    <a:pt x="1731" y="1609"/>
                  </a:cubicBezTo>
                  <a:lnTo>
                    <a:pt x="1731" y="608"/>
                  </a:lnTo>
                  <a:cubicBezTo>
                    <a:pt x="1731" y="416"/>
                    <a:pt x="1882" y="254"/>
                    <a:pt x="2084" y="254"/>
                  </a:cubicBezTo>
                  <a:cubicBezTo>
                    <a:pt x="2277" y="254"/>
                    <a:pt x="2428" y="416"/>
                    <a:pt x="2428" y="608"/>
                  </a:cubicBezTo>
                  <a:lnTo>
                    <a:pt x="2428" y="800"/>
                  </a:lnTo>
                  <a:cubicBezTo>
                    <a:pt x="2428" y="871"/>
                    <a:pt x="2489" y="931"/>
                    <a:pt x="2560" y="931"/>
                  </a:cubicBezTo>
                  <a:cubicBezTo>
                    <a:pt x="2631" y="931"/>
                    <a:pt x="2682" y="871"/>
                    <a:pt x="2682" y="800"/>
                  </a:cubicBezTo>
                  <a:lnTo>
                    <a:pt x="2682" y="608"/>
                  </a:lnTo>
                  <a:cubicBezTo>
                    <a:pt x="2682" y="416"/>
                    <a:pt x="2843" y="254"/>
                    <a:pt x="3035" y="254"/>
                  </a:cubicBezTo>
                  <a:close/>
                  <a:moveTo>
                    <a:pt x="1477" y="841"/>
                  </a:moveTo>
                  <a:lnTo>
                    <a:pt x="1477" y="1609"/>
                  </a:lnTo>
                  <a:cubicBezTo>
                    <a:pt x="1477" y="1720"/>
                    <a:pt x="1508" y="1822"/>
                    <a:pt x="1558" y="1913"/>
                  </a:cubicBezTo>
                  <a:cubicBezTo>
                    <a:pt x="1295" y="2004"/>
                    <a:pt x="1083" y="2136"/>
                    <a:pt x="921" y="2327"/>
                  </a:cubicBezTo>
                  <a:cubicBezTo>
                    <a:pt x="719" y="2590"/>
                    <a:pt x="607" y="2945"/>
                    <a:pt x="607" y="3390"/>
                  </a:cubicBezTo>
                  <a:lnTo>
                    <a:pt x="607" y="3471"/>
                  </a:lnTo>
                  <a:lnTo>
                    <a:pt x="607" y="3480"/>
                  </a:lnTo>
                  <a:cubicBezTo>
                    <a:pt x="618" y="3501"/>
                    <a:pt x="618" y="3531"/>
                    <a:pt x="618" y="3552"/>
                  </a:cubicBezTo>
                  <a:cubicBezTo>
                    <a:pt x="416" y="3258"/>
                    <a:pt x="254" y="2934"/>
                    <a:pt x="254" y="2509"/>
                  </a:cubicBezTo>
                  <a:cubicBezTo>
                    <a:pt x="254" y="1660"/>
                    <a:pt x="668" y="1104"/>
                    <a:pt x="1477" y="841"/>
                  </a:cubicBezTo>
                  <a:close/>
                  <a:moveTo>
                    <a:pt x="891" y="3035"/>
                  </a:moveTo>
                  <a:cubicBezTo>
                    <a:pt x="931" y="3188"/>
                    <a:pt x="982" y="3359"/>
                    <a:pt x="1043" y="3531"/>
                  </a:cubicBezTo>
                  <a:cubicBezTo>
                    <a:pt x="1144" y="3845"/>
                    <a:pt x="1255" y="4158"/>
                    <a:pt x="1265" y="4451"/>
                  </a:cubicBezTo>
                  <a:lnTo>
                    <a:pt x="1265" y="4451"/>
                  </a:lnTo>
                  <a:cubicBezTo>
                    <a:pt x="1265" y="4450"/>
                    <a:pt x="1264" y="4442"/>
                    <a:pt x="1255" y="4442"/>
                  </a:cubicBezTo>
                  <a:lnTo>
                    <a:pt x="1255" y="4431"/>
                  </a:lnTo>
                  <a:cubicBezTo>
                    <a:pt x="1245" y="4422"/>
                    <a:pt x="1245" y="4411"/>
                    <a:pt x="1235" y="4401"/>
                  </a:cubicBezTo>
                  <a:lnTo>
                    <a:pt x="1235" y="4391"/>
                  </a:lnTo>
                  <a:cubicBezTo>
                    <a:pt x="1225" y="4381"/>
                    <a:pt x="1214" y="4361"/>
                    <a:pt x="1214" y="4350"/>
                  </a:cubicBezTo>
                  <a:lnTo>
                    <a:pt x="1205" y="4350"/>
                  </a:lnTo>
                  <a:cubicBezTo>
                    <a:pt x="1205" y="4341"/>
                    <a:pt x="1194" y="4330"/>
                    <a:pt x="1184" y="4320"/>
                  </a:cubicBezTo>
                  <a:lnTo>
                    <a:pt x="1184" y="4300"/>
                  </a:lnTo>
                  <a:cubicBezTo>
                    <a:pt x="1174" y="4300"/>
                    <a:pt x="1174" y="4290"/>
                    <a:pt x="1164" y="4280"/>
                  </a:cubicBezTo>
                  <a:cubicBezTo>
                    <a:pt x="1164" y="4280"/>
                    <a:pt x="1164" y="4270"/>
                    <a:pt x="1154" y="4270"/>
                  </a:cubicBezTo>
                  <a:cubicBezTo>
                    <a:pt x="1154" y="4260"/>
                    <a:pt x="1144" y="4249"/>
                    <a:pt x="1144" y="4249"/>
                  </a:cubicBezTo>
                  <a:cubicBezTo>
                    <a:pt x="1144" y="4240"/>
                    <a:pt x="1133" y="4240"/>
                    <a:pt x="1133" y="4240"/>
                  </a:cubicBezTo>
                  <a:cubicBezTo>
                    <a:pt x="1124" y="4229"/>
                    <a:pt x="1124" y="4219"/>
                    <a:pt x="1113" y="4209"/>
                  </a:cubicBezTo>
                  <a:cubicBezTo>
                    <a:pt x="1083" y="4159"/>
                    <a:pt x="1043" y="4108"/>
                    <a:pt x="1012" y="4067"/>
                  </a:cubicBezTo>
                  <a:cubicBezTo>
                    <a:pt x="1002" y="4057"/>
                    <a:pt x="1002" y="4047"/>
                    <a:pt x="1002" y="4047"/>
                  </a:cubicBezTo>
                  <a:cubicBezTo>
                    <a:pt x="1002" y="4037"/>
                    <a:pt x="992" y="4037"/>
                    <a:pt x="992" y="4027"/>
                  </a:cubicBezTo>
                  <a:cubicBezTo>
                    <a:pt x="992" y="4017"/>
                    <a:pt x="982" y="4017"/>
                    <a:pt x="982" y="4006"/>
                  </a:cubicBezTo>
                  <a:cubicBezTo>
                    <a:pt x="982" y="3997"/>
                    <a:pt x="982" y="3997"/>
                    <a:pt x="972" y="3986"/>
                  </a:cubicBezTo>
                  <a:cubicBezTo>
                    <a:pt x="972" y="3977"/>
                    <a:pt x="972" y="3966"/>
                    <a:pt x="962" y="3966"/>
                  </a:cubicBezTo>
                  <a:lnTo>
                    <a:pt x="962" y="3946"/>
                  </a:lnTo>
                  <a:cubicBezTo>
                    <a:pt x="951" y="3936"/>
                    <a:pt x="951" y="3926"/>
                    <a:pt x="951" y="3916"/>
                  </a:cubicBezTo>
                  <a:lnTo>
                    <a:pt x="942" y="3905"/>
                  </a:lnTo>
                  <a:cubicBezTo>
                    <a:pt x="942" y="3896"/>
                    <a:pt x="942" y="3885"/>
                    <a:pt x="931" y="3875"/>
                  </a:cubicBezTo>
                  <a:lnTo>
                    <a:pt x="931" y="3865"/>
                  </a:lnTo>
                  <a:cubicBezTo>
                    <a:pt x="931" y="3855"/>
                    <a:pt x="921" y="3845"/>
                    <a:pt x="921" y="3835"/>
                  </a:cubicBezTo>
                  <a:lnTo>
                    <a:pt x="921" y="3824"/>
                  </a:lnTo>
                  <a:cubicBezTo>
                    <a:pt x="911" y="3815"/>
                    <a:pt x="911" y="3804"/>
                    <a:pt x="911" y="3794"/>
                  </a:cubicBezTo>
                  <a:lnTo>
                    <a:pt x="911" y="3774"/>
                  </a:lnTo>
                  <a:cubicBezTo>
                    <a:pt x="901" y="3764"/>
                    <a:pt x="901" y="3754"/>
                    <a:pt x="901" y="3743"/>
                  </a:cubicBezTo>
                  <a:lnTo>
                    <a:pt x="901" y="3734"/>
                  </a:lnTo>
                  <a:cubicBezTo>
                    <a:pt x="891" y="3723"/>
                    <a:pt x="891" y="3714"/>
                    <a:pt x="891" y="3703"/>
                  </a:cubicBezTo>
                  <a:lnTo>
                    <a:pt x="891" y="3693"/>
                  </a:lnTo>
                  <a:cubicBezTo>
                    <a:pt x="891" y="3683"/>
                    <a:pt x="881" y="3673"/>
                    <a:pt x="881" y="3663"/>
                  </a:cubicBezTo>
                  <a:lnTo>
                    <a:pt x="881" y="3653"/>
                  </a:lnTo>
                  <a:cubicBezTo>
                    <a:pt x="881" y="3642"/>
                    <a:pt x="881" y="3622"/>
                    <a:pt x="870" y="3612"/>
                  </a:cubicBezTo>
                  <a:cubicBezTo>
                    <a:pt x="861" y="3541"/>
                    <a:pt x="861" y="3471"/>
                    <a:pt x="861" y="3390"/>
                  </a:cubicBezTo>
                  <a:lnTo>
                    <a:pt x="861" y="3379"/>
                  </a:lnTo>
                  <a:lnTo>
                    <a:pt x="861" y="3309"/>
                  </a:lnTo>
                  <a:lnTo>
                    <a:pt x="861" y="3278"/>
                  </a:lnTo>
                  <a:cubicBezTo>
                    <a:pt x="861" y="3258"/>
                    <a:pt x="861" y="3238"/>
                    <a:pt x="870" y="3228"/>
                  </a:cubicBezTo>
                  <a:lnTo>
                    <a:pt x="870" y="3197"/>
                  </a:lnTo>
                  <a:lnTo>
                    <a:pt x="870" y="3127"/>
                  </a:lnTo>
                  <a:cubicBezTo>
                    <a:pt x="881" y="3116"/>
                    <a:pt x="881" y="3116"/>
                    <a:pt x="881" y="3107"/>
                  </a:cubicBezTo>
                  <a:cubicBezTo>
                    <a:pt x="881" y="3086"/>
                    <a:pt x="881" y="3066"/>
                    <a:pt x="891" y="3046"/>
                  </a:cubicBezTo>
                  <a:lnTo>
                    <a:pt x="891" y="3035"/>
                  </a:lnTo>
                  <a:close/>
                  <a:moveTo>
                    <a:pt x="6364" y="3035"/>
                  </a:moveTo>
                  <a:lnTo>
                    <a:pt x="6373" y="3046"/>
                  </a:lnTo>
                  <a:cubicBezTo>
                    <a:pt x="6373" y="3066"/>
                    <a:pt x="6373" y="3086"/>
                    <a:pt x="6384" y="3107"/>
                  </a:cubicBezTo>
                  <a:lnTo>
                    <a:pt x="6384" y="3127"/>
                  </a:lnTo>
                  <a:lnTo>
                    <a:pt x="6384" y="3197"/>
                  </a:lnTo>
                  <a:cubicBezTo>
                    <a:pt x="6394" y="3208"/>
                    <a:pt x="6394" y="3217"/>
                    <a:pt x="6394" y="3228"/>
                  </a:cubicBezTo>
                  <a:lnTo>
                    <a:pt x="6394" y="3278"/>
                  </a:lnTo>
                  <a:lnTo>
                    <a:pt x="6394" y="3309"/>
                  </a:lnTo>
                  <a:lnTo>
                    <a:pt x="6394" y="3390"/>
                  </a:lnTo>
                  <a:lnTo>
                    <a:pt x="6394" y="3521"/>
                  </a:lnTo>
                  <a:cubicBezTo>
                    <a:pt x="6394" y="3541"/>
                    <a:pt x="6384" y="3552"/>
                    <a:pt x="6384" y="3572"/>
                  </a:cubicBezTo>
                  <a:lnTo>
                    <a:pt x="6384" y="3612"/>
                  </a:lnTo>
                  <a:lnTo>
                    <a:pt x="6384" y="3622"/>
                  </a:lnTo>
                  <a:cubicBezTo>
                    <a:pt x="6384" y="3633"/>
                    <a:pt x="6373" y="3642"/>
                    <a:pt x="6373" y="3653"/>
                  </a:cubicBezTo>
                  <a:lnTo>
                    <a:pt x="6373" y="3663"/>
                  </a:lnTo>
                  <a:cubicBezTo>
                    <a:pt x="6373" y="3673"/>
                    <a:pt x="6373" y="3683"/>
                    <a:pt x="6364" y="3693"/>
                  </a:cubicBezTo>
                  <a:lnTo>
                    <a:pt x="6364" y="3703"/>
                  </a:lnTo>
                  <a:lnTo>
                    <a:pt x="6364" y="3734"/>
                  </a:lnTo>
                  <a:cubicBezTo>
                    <a:pt x="6353" y="3743"/>
                    <a:pt x="6353" y="3743"/>
                    <a:pt x="6353" y="3754"/>
                  </a:cubicBezTo>
                  <a:lnTo>
                    <a:pt x="6353" y="3774"/>
                  </a:lnTo>
                  <a:cubicBezTo>
                    <a:pt x="6343" y="3784"/>
                    <a:pt x="6343" y="3784"/>
                    <a:pt x="6343" y="3794"/>
                  </a:cubicBezTo>
                  <a:cubicBezTo>
                    <a:pt x="6343" y="3804"/>
                    <a:pt x="6343" y="3815"/>
                    <a:pt x="6333" y="3824"/>
                  </a:cubicBezTo>
                  <a:lnTo>
                    <a:pt x="6333" y="3835"/>
                  </a:lnTo>
                  <a:cubicBezTo>
                    <a:pt x="6333" y="3845"/>
                    <a:pt x="6333" y="3855"/>
                    <a:pt x="6323" y="3865"/>
                  </a:cubicBezTo>
                  <a:lnTo>
                    <a:pt x="6323" y="3875"/>
                  </a:lnTo>
                  <a:cubicBezTo>
                    <a:pt x="6313" y="3885"/>
                    <a:pt x="6313" y="3896"/>
                    <a:pt x="6313" y="3905"/>
                  </a:cubicBezTo>
                  <a:cubicBezTo>
                    <a:pt x="6313" y="3905"/>
                    <a:pt x="6313" y="3916"/>
                    <a:pt x="6303" y="3916"/>
                  </a:cubicBezTo>
                  <a:cubicBezTo>
                    <a:pt x="6303" y="3926"/>
                    <a:pt x="6303" y="3936"/>
                    <a:pt x="6292" y="3946"/>
                  </a:cubicBezTo>
                  <a:lnTo>
                    <a:pt x="6292" y="3966"/>
                  </a:lnTo>
                  <a:cubicBezTo>
                    <a:pt x="6292" y="3966"/>
                    <a:pt x="6283" y="3977"/>
                    <a:pt x="6283" y="3986"/>
                  </a:cubicBezTo>
                  <a:cubicBezTo>
                    <a:pt x="6283" y="3997"/>
                    <a:pt x="6272" y="3997"/>
                    <a:pt x="6272" y="4006"/>
                  </a:cubicBezTo>
                  <a:cubicBezTo>
                    <a:pt x="6272" y="4017"/>
                    <a:pt x="6272" y="4017"/>
                    <a:pt x="6262" y="4027"/>
                  </a:cubicBezTo>
                  <a:cubicBezTo>
                    <a:pt x="6262" y="4037"/>
                    <a:pt x="6262" y="4037"/>
                    <a:pt x="6252" y="4047"/>
                  </a:cubicBezTo>
                  <a:lnTo>
                    <a:pt x="6252" y="4067"/>
                  </a:lnTo>
                  <a:cubicBezTo>
                    <a:pt x="6211" y="4108"/>
                    <a:pt x="6182" y="4159"/>
                    <a:pt x="6141" y="4209"/>
                  </a:cubicBezTo>
                  <a:cubicBezTo>
                    <a:pt x="6141" y="4219"/>
                    <a:pt x="6131" y="4229"/>
                    <a:pt x="6121" y="4240"/>
                  </a:cubicBezTo>
                  <a:lnTo>
                    <a:pt x="6110" y="4249"/>
                  </a:lnTo>
                  <a:cubicBezTo>
                    <a:pt x="6110" y="4249"/>
                    <a:pt x="6101" y="4260"/>
                    <a:pt x="6101" y="4270"/>
                  </a:cubicBezTo>
                  <a:lnTo>
                    <a:pt x="6090" y="4280"/>
                  </a:lnTo>
                  <a:cubicBezTo>
                    <a:pt x="6090" y="4290"/>
                    <a:pt x="6080" y="4300"/>
                    <a:pt x="6080" y="4300"/>
                  </a:cubicBezTo>
                  <a:cubicBezTo>
                    <a:pt x="6070" y="4310"/>
                    <a:pt x="6070" y="4310"/>
                    <a:pt x="6070" y="4320"/>
                  </a:cubicBezTo>
                  <a:cubicBezTo>
                    <a:pt x="6060" y="4330"/>
                    <a:pt x="6060" y="4341"/>
                    <a:pt x="6050" y="4350"/>
                  </a:cubicBezTo>
                  <a:cubicBezTo>
                    <a:pt x="6040" y="4361"/>
                    <a:pt x="6029" y="4381"/>
                    <a:pt x="6029" y="4391"/>
                  </a:cubicBezTo>
                  <a:cubicBezTo>
                    <a:pt x="6020" y="4391"/>
                    <a:pt x="6020" y="4401"/>
                    <a:pt x="6020" y="4401"/>
                  </a:cubicBezTo>
                  <a:cubicBezTo>
                    <a:pt x="6009" y="4411"/>
                    <a:pt x="6009" y="4422"/>
                    <a:pt x="6009" y="4431"/>
                  </a:cubicBezTo>
                  <a:cubicBezTo>
                    <a:pt x="5999" y="4431"/>
                    <a:pt x="5999" y="4442"/>
                    <a:pt x="5999" y="4442"/>
                  </a:cubicBezTo>
                  <a:lnTo>
                    <a:pt x="5989" y="4452"/>
                  </a:lnTo>
                  <a:cubicBezTo>
                    <a:pt x="6009" y="4159"/>
                    <a:pt x="6110" y="3845"/>
                    <a:pt x="6222" y="3531"/>
                  </a:cubicBezTo>
                  <a:cubicBezTo>
                    <a:pt x="6272" y="3359"/>
                    <a:pt x="6333" y="3188"/>
                    <a:pt x="6364" y="3035"/>
                  </a:cubicBezTo>
                  <a:close/>
                  <a:moveTo>
                    <a:pt x="1032" y="4543"/>
                  </a:moveTo>
                  <a:lnTo>
                    <a:pt x="1032" y="4553"/>
                  </a:lnTo>
                  <a:cubicBezTo>
                    <a:pt x="1043" y="4563"/>
                    <a:pt x="1043" y="4573"/>
                    <a:pt x="1052" y="4583"/>
                  </a:cubicBezTo>
                  <a:cubicBezTo>
                    <a:pt x="1052" y="4593"/>
                    <a:pt x="1063" y="4604"/>
                    <a:pt x="1063" y="4624"/>
                  </a:cubicBezTo>
                  <a:lnTo>
                    <a:pt x="1073" y="4624"/>
                  </a:lnTo>
                  <a:cubicBezTo>
                    <a:pt x="1073" y="4634"/>
                    <a:pt x="1073" y="4644"/>
                    <a:pt x="1083" y="4654"/>
                  </a:cubicBezTo>
                  <a:lnTo>
                    <a:pt x="1083" y="4664"/>
                  </a:lnTo>
                  <a:cubicBezTo>
                    <a:pt x="1093" y="4674"/>
                    <a:pt x="1093" y="4685"/>
                    <a:pt x="1093" y="4694"/>
                  </a:cubicBezTo>
                  <a:cubicBezTo>
                    <a:pt x="1103" y="4705"/>
                    <a:pt x="1103" y="4715"/>
                    <a:pt x="1103" y="4725"/>
                  </a:cubicBezTo>
                  <a:cubicBezTo>
                    <a:pt x="1113" y="4735"/>
                    <a:pt x="1113" y="4745"/>
                    <a:pt x="1113" y="4755"/>
                  </a:cubicBezTo>
                  <a:cubicBezTo>
                    <a:pt x="1124" y="4766"/>
                    <a:pt x="1124" y="4775"/>
                    <a:pt x="1124" y="4786"/>
                  </a:cubicBezTo>
                  <a:lnTo>
                    <a:pt x="1124" y="4796"/>
                  </a:lnTo>
                  <a:cubicBezTo>
                    <a:pt x="1124" y="4806"/>
                    <a:pt x="1124" y="4816"/>
                    <a:pt x="1133" y="4816"/>
                  </a:cubicBezTo>
                  <a:lnTo>
                    <a:pt x="1133" y="4826"/>
                  </a:lnTo>
                  <a:lnTo>
                    <a:pt x="1133" y="4856"/>
                  </a:lnTo>
                  <a:lnTo>
                    <a:pt x="1133" y="4867"/>
                  </a:lnTo>
                  <a:lnTo>
                    <a:pt x="1133" y="4887"/>
                  </a:lnTo>
                  <a:lnTo>
                    <a:pt x="1133" y="4897"/>
                  </a:lnTo>
                  <a:lnTo>
                    <a:pt x="1133" y="4927"/>
                  </a:lnTo>
                  <a:cubicBezTo>
                    <a:pt x="1133" y="4957"/>
                    <a:pt x="1133" y="4988"/>
                    <a:pt x="1124" y="5018"/>
                  </a:cubicBezTo>
                  <a:cubicBezTo>
                    <a:pt x="1124" y="5018"/>
                    <a:pt x="1113" y="5029"/>
                    <a:pt x="1113" y="5038"/>
                  </a:cubicBezTo>
                  <a:cubicBezTo>
                    <a:pt x="1052" y="5170"/>
                    <a:pt x="870" y="5241"/>
                    <a:pt x="729" y="5271"/>
                  </a:cubicBezTo>
                  <a:cubicBezTo>
                    <a:pt x="668" y="5292"/>
                    <a:pt x="607" y="5292"/>
                    <a:pt x="567" y="5301"/>
                  </a:cubicBezTo>
                  <a:lnTo>
                    <a:pt x="638" y="5029"/>
                  </a:lnTo>
                  <a:cubicBezTo>
                    <a:pt x="648" y="4978"/>
                    <a:pt x="628" y="4917"/>
                    <a:pt x="587" y="4887"/>
                  </a:cubicBezTo>
                  <a:lnTo>
                    <a:pt x="486" y="4816"/>
                  </a:lnTo>
                  <a:cubicBezTo>
                    <a:pt x="679" y="4775"/>
                    <a:pt x="901" y="4705"/>
                    <a:pt x="1023" y="4543"/>
                  </a:cubicBezTo>
                  <a:close/>
                  <a:moveTo>
                    <a:pt x="6232" y="4543"/>
                  </a:moveTo>
                  <a:cubicBezTo>
                    <a:pt x="6364" y="4705"/>
                    <a:pt x="6586" y="4775"/>
                    <a:pt x="6768" y="4816"/>
                  </a:cubicBezTo>
                  <a:lnTo>
                    <a:pt x="6667" y="4887"/>
                  </a:lnTo>
                  <a:cubicBezTo>
                    <a:pt x="6627" y="4917"/>
                    <a:pt x="6606" y="4978"/>
                    <a:pt x="6616" y="5029"/>
                  </a:cubicBezTo>
                  <a:lnTo>
                    <a:pt x="6697" y="5301"/>
                  </a:lnTo>
                  <a:cubicBezTo>
                    <a:pt x="6495" y="5281"/>
                    <a:pt x="6222" y="5211"/>
                    <a:pt x="6141" y="5038"/>
                  </a:cubicBezTo>
                  <a:cubicBezTo>
                    <a:pt x="6131" y="5018"/>
                    <a:pt x="6121" y="4988"/>
                    <a:pt x="6121" y="4957"/>
                  </a:cubicBezTo>
                  <a:lnTo>
                    <a:pt x="6121" y="4927"/>
                  </a:lnTo>
                  <a:lnTo>
                    <a:pt x="6121" y="4897"/>
                  </a:lnTo>
                  <a:lnTo>
                    <a:pt x="6121" y="4887"/>
                  </a:lnTo>
                  <a:lnTo>
                    <a:pt x="6121" y="4867"/>
                  </a:lnTo>
                  <a:lnTo>
                    <a:pt x="6121" y="4856"/>
                  </a:lnTo>
                  <a:cubicBezTo>
                    <a:pt x="6121" y="4847"/>
                    <a:pt x="6121" y="4836"/>
                    <a:pt x="6131" y="4826"/>
                  </a:cubicBezTo>
                  <a:lnTo>
                    <a:pt x="6131" y="4816"/>
                  </a:lnTo>
                  <a:lnTo>
                    <a:pt x="6131" y="4796"/>
                  </a:lnTo>
                  <a:lnTo>
                    <a:pt x="6131" y="4786"/>
                  </a:lnTo>
                  <a:cubicBezTo>
                    <a:pt x="6131" y="4775"/>
                    <a:pt x="6141" y="4766"/>
                    <a:pt x="6141" y="4755"/>
                  </a:cubicBezTo>
                  <a:cubicBezTo>
                    <a:pt x="6141" y="4745"/>
                    <a:pt x="6141" y="4735"/>
                    <a:pt x="6151" y="4725"/>
                  </a:cubicBezTo>
                  <a:cubicBezTo>
                    <a:pt x="6151" y="4715"/>
                    <a:pt x="6161" y="4705"/>
                    <a:pt x="6161" y="4694"/>
                  </a:cubicBezTo>
                  <a:cubicBezTo>
                    <a:pt x="6161" y="4685"/>
                    <a:pt x="6171" y="4674"/>
                    <a:pt x="6171" y="4664"/>
                  </a:cubicBezTo>
                  <a:lnTo>
                    <a:pt x="6171" y="4654"/>
                  </a:lnTo>
                  <a:cubicBezTo>
                    <a:pt x="6182" y="4644"/>
                    <a:pt x="6182" y="4634"/>
                    <a:pt x="6182" y="4624"/>
                  </a:cubicBezTo>
                  <a:cubicBezTo>
                    <a:pt x="6191" y="4624"/>
                    <a:pt x="6191" y="4624"/>
                    <a:pt x="6191" y="4613"/>
                  </a:cubicBezTo>
                  <a:cubicBezTo>
                    <a:pt x="6191" y="4604"/>
                    <a:pt x="6202" y="4593"/>
                    <a:pt x="6202" y="4583"/>
                  </a:cubicBezTo>
                  <a:lnTo>
                    <a:pt x="6211" y="4583"/>
                  </a:lnTo>
                  <a:cubicBezTo>
                    <a:pt x="6211" y="4573"/>
                    <a:pt x="6211" y="4563"/>
                    <a:pt x="6222" y="4553"/>
                  </a:cubicBezTo>
                  <a:lnTo>
                    <a:pt x="6222" y="4543"/>
                  </a:lnTo>
                  <a:close/>
                  <a:moveTo>
                    <a:pt x="2084" y="1"/>
                  </a:moveTo>
                  <a:cubicBezTo>
                    <a:pt x="1761" y="1"/>
                    <a:pt x="1488" y="264"/>
                    <a:pt x="1477" y="578"/>
                  </a:cubicBezTo>
                  <a:cubicBezTo>
                    <a:pt x="780" y="780"/>
                    <a:pt x="0" y="1286"/>
                    <a:pt x="0" y="2509"/>
                  </a:cubicBezTo>
                  <a:cubicBezTo>
                    <a:pt x="0" y="3197"/>
                    <a:pt x="365" y="3653"/>
                    <a:pt x="688" y="4057"/>
                  </a:cubicBezTo>
                  <a:cubicBezTo>
                    <a:pt x="729" y="4108"/>
                    <a:pt x="760" y="4159"/>
                    <a:pt x="800" y="4199"/>
                  </a:cubicBezTo>
                  <a:lnTo>
                    <a:pt x="800" y="4209"/>
                  </a:lnTo>
                  <a:cubicBezTo>
                    <a:pt x="830" y="4240"/>
                    <a:pt x="850" y="4270"/>
                    <a:pt x="870" y="4300"/>
                  </a:cubicBezTo>
                  <a:cubicBezTo>
                    <a:pt x="780" y="4593"/>
                    <a:pt x="153" y="4604"/>
                    <a:pt x="153" y="4604"/>
                  </a:cubicBezTo>
                  <a:cubicBezTo>
                    <a:pt x="92" y="4604"/>
                    <a:pt x="51" y="4644"/>
                    <a:pt x="31" y="4694"/>
                  </a:cubicBezTo>
                  <a:cubicBezTo>
                    <a:pt x="11" y="4745"/>
                    <a:pt x="31" y="4796"/>
                    <a:pt x="81" y="4826"/>
                  </a:cubicBezTo>
                  <a:lnTo>
                    <a:pt x="375" y="5049"/>
                  </a:lnTo>
                  <a:lnTo>
                    <a:pt x="274" y="5402"/>
                  </a:lnTo>
                  <a:cubicBezTo>
                    <a:pt x="263" y="5443"/>
                    <a:pt x="274" y="5483"/>
                    <a:pt x="294" y="5514"/>
                  </a:cubicBezTo>
                  <a:cubicBezTo>
                    <a:pt x="324" y="5544"/>
                    <a:pt x="355" y="5564"/>
                    <a:pt x="395" y="5564"/>
                  </a:cubicBezTo>
                  <a:cubicBezTo>
                    <a:pt x="405" y="5564"/>
                    <a:pt x="577" y="5564"/>
                    <a:pt x="780" y="5514"/>
                  </a:cubicBezTo>
                  <a:cubicBezTo>
                    <a:pt x="1052" y="5453"/>
                    <a:pt x="1245" y="5332"/>
                    <a:pt x="1336" y="5160"/>
                  </a:cubicBezTo>
                  <a:cubicBezTo>
                    <a:pt x="1680" y="4654"/>
                    <a:pt x="1468" y="4017"/>
                    <a:pt x="1275" y="3451"/>
                  </a:cubicBezTo>
                  <a:cubicBezTo>
                    <a:pt x="1144" y="3056"/>
                    <a:pt x="1023" y="2691"/>
                    <a:pt x="1124" y="2479"/>
                  </a:cubicBezTo>
                  <a:cubicBezTo>
                    <a:pt x="1275" y="2297"/>
                    <a:pt x="1477" y="2186"/>
                    <a:pt x="1751" y="2115"/>
                  </a:cubicBezTo>
                  <a:cubicBezTo>
                    <a:pt x="1842" y="2176"/>
                    <a:pt x="1963" y="2216"/>
                    <a:pt x="2084" y="2216"/>
                  </a:cubicBezTo>
                  <a:cubicBezTo>
                    <a:pt x="2236" y="2216"/>
                    <a:pt x="2378" y="2156"/>
                    <a:pt x="2489" y="2055"/>
                  </a:cubicBezTo>
                  <a:lnTo>
                    <a:pt x="2631" y="2055"/>
                  </a:lnTo>
                  <a:cubicBezTo>
                    <a:pt x="2732" y="2156"/>
                    <a:pt x="2873" y="2216"/>
                    <a:pt x="3035" y="2216"/>
                  </a:cubicBezTo>
                  <a:cubicBezTo>
                    <a:pt x="3228" y="2216"/>
                    <a:pt x="3399" y="2125"/>
                    <a:pt x="3511" y="1983"/>
                  </a:cubicBezTo>
                  <a:cubicBezTo>
                    <a:pt x="3622" y="2125"/>
                    <a:pt x="3794" y="2216"/>
                    <a:pt x="3986" y="2216"/>
                  </a:cubicBezTo>
                  <a:cubicBezTo>
                    <a:pt x="4057" y="2216"/>
                    <a:pt x="4118" y="2156"/>
                    <a:pt x="4118" y="2095"/>
                  </a:cubicBezTo>
                  <a:cubicBezTo>
                    <a:pt x="4118" y="2024"/>
                    <a:pt x="4057" y="1963"/>
                    <a:pt x="3986" y="1963"/>
                  </a:cubicBezTo>
                  <a:cubicBezTo>
                    <a:pt x="3835" y="1963"/>
                    <a:pt x="3703" y="1862"/>
                    <a:pt x="3653" y="1720"/>
                  </a:cubicBezTo>
                  <a:lnTo>
                    <a:pt x="3653" y="1720"/>
                  </a:lnTo>
                  <a:cubicBezTo>
                    <a:pt x="3774" y="1812"/>
                    <a:pt x="3916" y="1872"/>
                    <a:pt x="4077" y="1872"/>
                  </a:cubicBezTo>
                  <a:lnTo>
                    <a:pt x="4401" y="1872"/>
                  </a:lnTo>
                  <a:cubicBezTo>
                    <a:pt x="4442" y="1963"/>
                    <a:pt x="4502" y="2034"/>
                    <a:pt x="4583" y="2095"/>
                  </a:cubicBezTo>
                  <a:lnTo>
                    <a:pt x="4583" y="2206"/>
                  </a:lnTo>
                  <a:cubicBezTo>
                    <a:pt x="4583" y="2226"/>
                    <a:pt x="4563" y="2257"/>
                    <a:pt x="4532" y="2257"/>
                  </a:cubicBezTo>
                  <a:lnTo>
                    <a:pt x="4431" y="2257"/>
                  </a:lnTo>
                  <a:cubicBezTo>
                    <a:pt x="3905" y="2257"/>
                    <a:pt x="3480" y="2682"/>
                    <a:pt x="3480" y="3208"/>
                  </a:cubicBezTo>
                  <a:cubicBezTo>
                    <a:pt x="3480" y="3278"/>
                    <a:pt x="3531" y="3339"/>
                    <a:pt x="3602" y="3339"/>
                  </a:cubicBezTo>
                  <a:cubicBezTo>
                    <a:pt x="3673" y="3339"/>
                    <a:pt x="3734" y="3278"/>
                    <a:pt x="3734" y="3208"/>
                  </a:cubicBezTo>
                  <a:cubicBezTo>
                    <a:pt x="3734" y="2823"/>
                    <a:pt x="4047" y="2509"/>
                    <a:pt x="4431" y="2509"/>
                  </a:cubicBezTo>
                  <a:lnTo>
                    <a:pt x="4532" y="2509"/>
                  </a:lnTo>
                  <a:cubicBezTo>
                    <a:pt x="4694" y="2509"/>
                    <a:pt x="4836" y="2368"/>
                    <a:pt x="4836" y="2206"/>
                  </a:cubicBezTo>
                  <a:lnTo>
                    <a:pt x="4836" y="2034"/>
                  </a:lnTo>
                  <a:lnTo>
                    <a:pt x="4836" y="1741"/>
                  </a:lnTo>
                  <a:cubicBezTo>
                    <a:pt x="4836" y="1670"/>
                    <a:pt x="4775" y="1619"/>
                    <a:pt x="4705" y="1619"/>
                  </a:cubicBezTo>
                  <a:lnTo>
                    <a:pt x="4077" y="1619"/>
                  </a:lnTo>
                  <a:cubicBezTo>
                    <a:pt x="3835" y="1619"/>
                    <a:pt x="3632" y="1417"/>
                    <a:pt x="3632" y="1174"/>
                  </a:cubicBezTo>
                  <a:lnTo>
                    <a:pt x="3632" y="952"/>
                  </a:lnTo>
                  <a:cubicBezTo>
                    <a:pt x="3632" y="922"/>
                    <a:pt x="3662" y="891"/>
                    <a:pt x="3693" y="891"/>
                  </a:cubicBezTo>
                  <a:lnTo>
                    <a:pt x="5321" y="891"/>
                  </a:lnTo>
                  <a:cubicBezTo>
                    <a:pt x="5463" y="891"/>
                    <a:pt x="5584" y="1012"/>
                    <a:pt x="5584" y="1154"/>
                  </a:cubicBezTo>
                  <a:lnTo>
                    <a:pt x="5584" y="1407"/>
                  </a:lnTo>
                  <a:lnTo>
                    <a:pt x="5584" y="3379"/>
                  </a:lnTo>
                  <a:lnTo>
                    <a:pt x="5584" y="3410"/>
                  </a:lnTo>
                  <a:cubicBezTo>
                    <a:pt x="5564" y="3552"/>
                    <a:pt x="5494" y="3683"/>
                    <a:pt x="5382" y="3764"/>
                  </a:cubicBezTo>
                  <a:cubicBezTo>
                    <a:pt x="5372" y="3764"/>
                    <a:pt x="5362" y="3774"/>
                    <a:pt x="5352" y="3774"/>
                  </a:cubicBezTo>
                  <a:lnTo>
                    <a:pt x="5332" y="3794"/>
                  </a:lnTo>
                  <a:cubicBezTo>
                    <a:pt x="5261" y="3824"/>
                    <a:pt x="5190" y="3835"/>
                    <a:pt x="5119" y="3835"/>
                  </a:cubicBezTo>
                  <a:lnTo>
                    <a:pt x="4977" y="3835"/>
                  </a:lnTo>
                  <a:cubicBezTo>
                    <a:pt x="4907" y="3835"/>
                    <a:pt x="4856" y="3896"/>
                    <a:pt x="4856" y="3966"/>
                  </a:cubicBezTo>
                  <a:lnTo>
                    <a:pt x="4856" y="4775"/>
                  </a:lnTo>
                  <a:lnTo>
                    <a:pt x="2520" y="4775"/>
                  </a:lnTo>
                  <a:lnTo>
                    <a:pt x="2520" y="3966"/>
                  </a:lnTo>
                  <a:cubicBezTo>
                    <a:pt x="2520" y="3896"/>
                    <a:pt x="2469" y="3835"/>
                    <a:pt x="2398" y="3835"/>
                  </a:cubicBezTo>
                  <a:lnTo>
                    <a:pt x="2125" y="3835"/>
                  </a:lnTo>
                  <a:cubicBezTo>
                    <a:pt x="1902" y="3835"/>
                    <a:pt x="1731" y="3663"/>
                    <a:pt x="1731" y="3440"/>
                  </a:cubicBezTo>
                  <a:lnTo>
                    <a:pt x="1731" y="2550"/>
                  </a:lnTo>
                  <a:cubicBezTo>
                    <a:pt x="1731" y="2479"/>
                    <a:pt x="1670" y="2428"/>
                    <a:pt x="1599" y="2428"/>
                  </a:cubicBezTo>
                  <a:cubicBezTo>
                    <a:pt x="1538" y="2428"/>
                    <a:pt x="1477" y="2479"/>
                    <a:pt x="1477" y="2550"/>
                  </a:cubicBezTo>
                  <a:lnTo>
                    <a:pt x="1477" y="3440"/>
                  </a:lnTo>
                  <a:cubicBezTo>
                    <a:pt x="1477" y="3804"/>
                    <a:pt x="1771" y="4087"/>
                    <a:pt x="2125" y="4087"/>
                  </a:cubicBezTo>
                  <a:lnTo>
                    <a:pt x="2277" y="4087"/>
                  </a:lnTo>
                  <a:lnTo>
                    <a:pt x="2277" y="4775"/>
                  </a:lnTo>
                  <a:lnTo>
                    <a:pt x="2246" y="4775"/>
                  </a:lnTo>
                  <a:cubicBezTo>
                    <a:pt x="2064" y="4775"/>
                    <a:pt x="1913" y="4927"/>
                    <a:pt x="1913" y="5110"/>
                  </a:cubicBezTo>
                  <a:lnTo>
                    <a:pt x="1913" y="5979"/>
                  </a:lnTo>
                  <a:cubicBezTo>
                    <a:pt x="1913" y="6171"/>
                    <a:pt x="2064" y="6313"/>
                    <a:pt x="2246" y="6313"/>
                  </a:cubicBezTo>
                  <a:lnTo>
                    <a:pt x="4229" y="6313"/>
                  </a:lnTo>
                  <a:cubicBezTo>
                    <a:pt x="4300" y="6313"/>
                    <a:pt x="4350" y="6263"/>
                    <a:pt x="4350" y="6191"/>
                  </a:cubicBezTo>
                  <a:cubicBezTo>
                    <a:pt x="4350" y="6121"/>
                    <a:pt x="4300" y="6070"/>
                    <a:pt x="4229" y="6070"/>
                  </a:cubicBezTo>
                  <a:lnTo>
                    <a:pt x="2246" y="6070"/>
                  </a:lnTo>
                  <a:cubicBezTo>
                    <a:pt x="2196" y="6070"/>
                    <a:pt x="2165" y="6030"/>
                    <a:pt x="2165" y="5979"/>
                  </a:cubicBezTo>
                  <a:lnTo>
                    <a:pt x="2165" y="5110"/>
                  </a:lnTo>
                  <a:cubicBezTo>
                    <a:pt x="2165" y="5069"/>
                    <a:pt x="2196" y="5029"/>
                    <a:pt x="2246" y="5029"/>
                  </a:cubicBezTo>
                  <a:lnTo>
                    <a:pt x="5129" y="5029"/>
                  </a:lnTo>
                  <a:cubicBezTo>
                    <a:pt x="5170" y="5029"/>
                    <a:pt x="5210" y="5069"/>
                    <a:pt x="5210" y="5110"/>
                  </a:cubicBezTo>
                  <a:lnTo>
                    <a:pt x="5210" y="5979"/>
                  </a:lnTo>
                  <a:cubicBezTo>
                    <a:pt x="5210" y="6030"/>
                    <a:pt x="5170" y="6070"/>
                    <a:pt x="5129" y="6070"/>
                  </a:cubicBezTo>
                  <a:lnTo>
                    <a:pt x="4725" y="6070"/>
                  </a:lnTo>
                  <a:cubicBezTo>
                    <a:pt x="4664" y="6070"/>
                    <a:pt x="4603" y="6121"/>
                    <a:pt x="4603" y="6191"/>
                  </a:cubicBezTo>
                  <a:cubicBezTo>
                    <a:pt x="4603" y="6263"/>
                    <a:pt x="4664" y="6313"/>
                    <a:pt x="4725" y="6313"/>
                  </a:cubicBezTo>
                  <a:lnTo>
                    <a:pt x="5129" y="6313"/>
                  </a:lnTo>
                  <a:cubicBezTo>
                    <a:pt x="5312" y="6313"/>
                    <a:pt x="5463" y="6171"/>
                    <a:pt x="5463" y="5979"/>
                  </a:cubicBezTo>
                  <a:lnTo>
                    <a:pt x="5463" y="5110"/>
                  </a:lnTo>
                  <a:cubicBezTo>
                    <a:pt x="5463" y="4927"/>
                    <a:pt x="5312" y="4775"/>
                    <a:pt x="5129" y="4775"/>
                  </a:cubicBezTo>
                  <a:lnTo>
                    <a:pt x="5099" y="4775"/>
                  </a:lnTo>
                  <a:lnTo>
                    <a:pt x="5099" y="4715"/>
                  </a:lnTo>
                  <a:lnTo>
                    <a:pt x="5099" y="4087"/>
                  </a:lnTo>
                  <a:lnTo>
                    <a:pt x="5119" y="4087"/>
                  </a:lnTo>
                  <a:cubicBezTo>
                    <a:pt x="5231" y="4087"/>
                    <a:pt x="5342" y="4067"/>
                    <a:pt x="5443" y="4017"/>
                  </a:cubicBezTo>
                  <a:cubicBezTo>
                    <a:pt x="5453" y="4006"/>
                    <a:pt x="5473" y="3997"/>
                    <a:pt x="5483" y="3986"/>
                  </a:cubicBezTo>
                  <a:cubicBezTo>
                    <a:pt x="5696" y="3865"/>
                    <a:pt x="5827" y="3622"/>
                    <a:pt x="5827" y="3379"/>
                  </a:cubicBezTo>
                  <a:lnTo>
                    <a:pt x="5827" y="2237"/>
                  </a:lnTo>
                  <a:cubicBezTo>
                    <a:pt x="5948" y="2297"/>
                    <a:pt x="6050" y="2378"/>
                    <a:pt x="6131" y="2479"/>
                  </a:cubicBezTo>
                  <a:cubicBezTo>
                    <a:pt x="6232" y="2691"/>
                    <a:pt x="6110" y="3056"/>
                    <a:pt x="5979" y="3451"/>
                  </a:cubicBezTo>
                  <a:cubicBezTo>
                    <a:pt x="5787" y="4017"/>
                    <a:pt x="5575" y="4654"/>
                    <a:pt x="5928" y="5160"/>
                  </a:cubicBezTo>
                  <a:cubicBezTo>
                    <a:pt x="6009" y="5332"/>
                    <a:pt x="6202" y="5453"/>
                    <a:pt x="6474" y="5514"/>
                  </a:cubicBezTo>
                  <a:cubicBezTo>
                    <a:pt x="6677" y="5564"/>
                    <a:pt x="6849" y="5564"/>
                    <a:pt x="6859" y="5564"/>
                  </a:cubicBezTo>
                  <a:cubicBezTo>
                    <a:pt x="6899" y="5564"/>
                    <a:pt x="6930" y="5544"/>
                    <a:pt x="6960" y="5514"/>
                  </a:cubicBezTo>
                  <a:cubicBezTo>
                    <a:pt x="6980" y="5483"/>
                    <a:pt x="6991" y="5443"/>
                    <a:pt x="6980" y="5402"/>
                  </a:cubicBezTo>
                  <a:lnTo>
                    <a:pt x="6879" y="5049"/>
                  </a:lnTo>
                  <a:lnTo>
                    <a:pt x="7183" y="4826"/>
                  </a:lnTo>
                  <a:cubicBezTo>
                    <a:pt x="7223" y="4796"/>
                    <a:pt x="7243" y="4745"/>
                    <a:pt x="7223" y="4694"/>
                  </a:cubicBezTo>
                  <a:cubicBezTo>
                    <a:pt x="7203" y="4644"/>
                    <a:pt x="7162" y="4604"/>
                    <a:pt x="7102" y="4604"/>
                  </a:cubicBezTo>
                  <a:cubicBezTo>
                    <a:pt x="7102" y="4604"/>
                    <a:pt x="6485" y="4593"/>
                    <a:pt x="6384" y="4300"/>
                  </a:cubicBezTo>
                  <a:cubicBezTo>
                    <a:pt x="6404" y="4270"/>
                    <a:pt x="6424" y="4240"/>
                    <a:pt x="6454" y="4209"/>
                  </a:cubicBezTo>
                  <a:lnTo>
                    <a:pt x="6454" y="4199"/>
                  </a:lnTo>
                  <a:cubicBezTo>
                    <a:pt x="6495" y="4159"/>
                    <a:pt x="6535" y="4108"/>
                    <a:pt x="6566" y="4057"/>
                  </a:cubicBezTo>
                  <a:cubicBezTo>
                    <a:pt x="6890" y="3653"/>
                    <a:pt x="7254" y="3197"/>
                    <a:pt x="7254" y="2509"/>
                  </a:cubicBezTo>
                  <a:lnTo>
                    <a:pt x="7254" y="2358"/>
                  </a:lnTo>
                  <a:cubicBezTo>
                    <a:pt x="7243" y="2287"/>
                    <a:pt x="7193" y="2237"/>
                    <a:pt x="7122" y="2237"/>
                  </a:cubicBezTo>
                  <a:cubicBezTo>
                    <a:pt x="7051" y="2246"/>
                    <a:pt x="7000" y="2307"/>
                    <a:pt x="7000" y="2368"/>
                  </a:cubicBezTo>
                  <a:lnTo>
                    <a:pt x="7000" y="2509"/>
                  </a:lnTo>
                  <a:cubicBezTo>
                    <a:pt x="7000" y="2934"/>
                    <a:pt x="6849" y="3258"/>
                    <a:pt x="6636" y="3552"/>
                  </a:cubicBezTo>
                  <a:cubicBezTo>
                    <a:pt x="6636" y="3531"/>
                    <a:pt x="6647" y="3501"/>
                    <a:pt x="6647" y="3480"/>
                  </a:cubicBezTo>
                  <a:lnTo>
                    <a:pt x="6647" y="3471"/>
                  </a:lnTo>
                  <a:lnTo>
                    <a:pt x="6647" y="3390"/>
                  </a:lnTo>
                  <a:cubicBezTo>
                    <a:pt x="6647" y="2945"/>
                    <a:pt x="6546" y="2590"/>
                    <a:pt x="6333" y="2327"/>
                  </a:cubicBezTo>
                  <a:cubicBezTo>
                    <a:pt x="6202" y="2176"/>
                    <a:pt x="6040" y="2044"/>
                    <a:pt x="5827" y="1963"/>
                  </a:cubicBezTo>
                  <a:lnTo>
                    <a:pt x="5827" y="1407"/>
                  </a:lnTo>
                  <a:lnTo>
                    <a:pt x="5827" y="1397"/>
                  </a:lnTo>
                  <a:lnTo>
                    <a:pt x="5827" y="1154"/>
                  </a:lnTo>
                  <a:cubicBezTo>
                    <a:pt x="5827" y="1032"/>
                    <a:pt x="5787" y="911"/>
                    <a:pt x="5706" y="820"/>
                  </a:cubicBezTo>
                  <a:lnTo>
                    <a:pt x="5706" y="820"/>
                  </a:lnTo>
                  <a:cubicBezTo>
                    <a:pt x="5939" y="891"/>
                    <a:pt x="6141" y="982"/>
                    <a:pt x="6303" y="1093"/>
                  </a:cubicBezTo>
                  <a:cubicBezTo>
                    <a:pt x="6616" y="1295"/>
                    <a:pt x="6818" y="1569"/>
                    <a:pt x="6920" y="1913"/>
                  </a:cubicBezTo>
                  <a:cubicBezTo>
                    <a:pt x="6940" y="1963"/>
                    <a:pt x="6991" y="2004"/>
                    <a:pt x="7041" y="2004"/>
                  </a:cubicBezTo>
                  <a:cubicBezTo>
                    <a:pt x="7051" y="2004"/>
                    <a:pt x="7072" y="1994"/>
                    <a:pt x="7081" y="1994"/>
                  </a:cubicBezTo>
                  <a:cubicBezTo>
                    <a:pt x="7142" y="1974"/>
                    <a:pt x="7183" y="1902"/>
                    <a:pt x="7162" y="1842"/>
                  </a:cubicBezTo>
                  <a:cubicBezTo>
                    <a:pt x="6950" y="1154"/>
                    <a:pt x="6394" y="699"/>
                    <a:pt x="5534" y="527"/>
                  </a:cubicBezTo>
                  <a:cubicBezTo>
                    <a:pt x="5494" y="234"/>
                    <a:pt x="5251" y="1"/>
                    <a:pt x="4937" y="1"/>
                  </a:cubicBezTo>
                  <a:cubicBezTo>
                    <a:pt x="4745" y="1"/>
                    <a:pt x="4573" y="92"/>
                    <a:pt x="4462" y="234"/>
                  </a:cubicBezTo>
                  <a:cubicBezTo>
                    <a:pt x="4350" y="92"/>
                    <a:pt x="4179" y="1"/>
                    <a:pt x="3986" y="1"/>
                  </a:cubicBezTo>
                  <a:cubicBezTo>
                    <a:pt x="3794" y="1"/>
                    <a:pt x="3622" y="92"/>
                    <a:pt x="3511" y="234"/>
                  </a:cubicBezTo>
                  <a:cubicBezTo>
                    <a:pt x="3399" y="92"/>
                    <a:pt x="3228" y="1"/>
                    <a:pt x="3035" y="1"/>
                  </a:cubicBezTo>
                  <a:cubicBezTo>
                    <a:pt x="2843" y="1"/>
                    <a:pt x="2671" y="92"/>
                    <a:pt x="2560" y="234"/>
                  </a:cubicBezTo>
                  <a:cubicBezTo>
                    <a:pt x="2448" y="92"/>
                    <a:pt x="2277" y="1"/>
                    <a:pt x="2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0"/>
            <p:cNvSpPr/>
            <p:nvPr/>
          </p:nvSpPr>
          <p:spPr>
            <a:xfrm>
              <a:off x="2847406" y="2486855"/>
              <a:ext cx="34771" cy="34819"/>
            </a:xfrm>
            <a:custGeom>
              <a:rect b="b" l="l" r="r" t="t"/>
              <a:pathLst>
                <a:path extrusionOk="0" h="730" w="729">
                  <a:moveTo>
                    <a:pt x="364" y="254"/>
                  </a:moveTo>
                  <a:cubicBezTo>
                    <a:pt x="425" y="254"/>
                    <a:pt x="475" y="304"/>
                    <a:pt x="475" y="365"/>
                  </a:cubicBezTo>
                  <a:cubicBezTo>
                    <a:pt x="475" y="426"/>
                    <a:pt x="425" y="486"/>
                    <a:pt x="364" y="486"/>
                  </a:cubicBezTo>
                  <a:cubicBezTo>
                    <a:pt x="293" y="486"/>
                    <a:pt x="243" y="426"/>
                    <a:pt x="243" y="365"/>
                  </a:cubicBezTo>
                  <a:cubicBezTo>
                    <a:pt x="243" y="304"/>
                    <a:pt x="293" y="254"/>
                    <a:pt x="364" y="254"/>
                  </a:cubicBezTo>
                  <a:close/>
                  <a:moveTo>
                    <a:pt x="364" y="1"/>
                  </a:moveTo>
                  <a:cubicBezTo>
                    <a:pt x="162" y="1"/>
                    <a:pt x="0" y="163"/>
                    <a:pt x="0" y="365"/>
                  </a:cubicBezTo>
                  <a:cubicBezTo>
                    <a:pt x="0" y="567"/>
                    <a:pt x="162" y="729"/>
                    <a:pt x="364" y="729"/>
                  </a:cubicBezTo>
                  <a:cubicBezTo>
                    <a:pt x="556" y="729"/>
                    <a:pt x="729" y="567"/>
                    <a:pt x="729" y="365"/>
                  </a:cubicBezTo>
                  <a:cubicBezTo>
                    <a:pt x="729" y="163"/>
                    <a:pt x="556" y="1"/>
                    <a:pt x="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0"/>
            <p:cNvSpPr/>
            <p:nvPr/>
          </p:nvSpPr>
          <p:spPr>
            <a:xfrm>
              <a:off x="2833384" y="2134187"/>
              <a:ext cx="62293" cy="62770"/>
            </a:xfrm>
            <a:custGeom>
              <a:rect b="b" l="l" r="r" t="t"/>
              <a:pathLst>
                <a:path extrusionOk="0" h="1316" w="1306">
                  <a:moveTo>
                    <a:pt x="658" y="385"/>
                  </a:moveTo>
                  <a:cubicBezTo>
                    <a:pt x="719" y="507"/>
                    <a:pt x="800" y="587"/>
                    <a:pt x="931" y="658"/>
                  </a:cubicBezTo>
                  <a:cubicBezTo>
                    <a:pt x="800" y="719"/>
                    <a:pt x="719" y="810"/>
                    <a:pt x="658" y="931"/>
                  </a:cubicBezTo>
                  <a:cubicBezTo>
                    <a:pt x="587" y="810"/>
                    <a:pt x="506" y="719"/>
                    <a:pt x="375" y="658"/>
                  </a:cubicBezTo>
                  <a:cubicBezTo>
                    <a:pt x="506" y="587"/>
                    <a:pt x="587" y="507"/>
                    <a:pt x="658" y="385"/>
                  </a:cubicBezTo>
                  <a:close/>
                  <a:moveTo>
                    <a:pt x="658" y="1"/>
                  </a:moveTo>
                  <a:cubicBezTo>
                    <a:pt x="578" y="1"/>
                    <a:pt x="517" y="51"/>
                    <a:pt x="486" y="122"/>
                  </a:cubicBezTo>
                  <a:cubicBezTo>
                    <a:pt x="416" y="345"/>
                    <a:pt x="344" y="415"/>
                    <a:pt x="122" y="496"/>
                  </a:cubicBezTo>
                  <a:cubicBezTo>
                    <a:pt x="51" y="516"/>
                    <a:pt x="1" y="577"/>
                    <a:pt x="1" y="658"/>
                  </a:cubicBezTo>
                  <a:cubicBezTo>
                    <a:pt x="1" y="729"/>
                    <a:pt x="51" y="799"/>
                    <a:pt x="122" y="820"/>
                  </a:cubicBezTo>
                  <a:cubicBezTo>
                    <a:pt x="344" y="891"/>
                    <a:pt x="416" y="961"/>
                    <a:pt x="486" y="1194"/>
                  </a:cubicBezTo>
                  <a:cubicBezTo>
                    <a:pt x="517" y="1265"/>
                    <a:pt x="578" y="1316"/>
                    <a:pt x="658" y="1316"/>
                  </a:cubicBezTo>
                  <a:cubicBezTo>
                    <a:pt x="729" y="1316"/>
                    <a:pt x="800" y="1265"/>
                    <a:pt x="820" y="1194"/>
                  </a:cubicBezTo>
                  <a:cubicBezTo>
                    <a:pt x="891" y="961"/>
                    <a:pt x="962" y="891"/>
                    <a:pt x="1194" y="820"/>
                  </a:cubicBezTo>
                  <a:cubicBezTo>
                    <a:pt x="1265" y="799"/>
                    <a:pt x="1306" y="729"/>
                    <a:pt x="1306" y="658"/>
                  </a:cubicBezTo>
                  <a:cubicBezTo>
                    <a:pt x="1306" y="577"/>
                    <a:pt x="1265" y="516"/>
                    <a:pt x="1194" y="496"/>
                  </a:cubicBezTo>
                  <a:cubicBezTo>
                    <a:pt x="962" y="415"/>
                    <a:pt x="891" y="345"/>
                    <a:pt x="820" y="122"/>
                  </a:cubicBezTo>
                  <a:cubicBezTo>
                    <a:pt x="800" y="51"/>
                    <a:pt x="729"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0"/>
            <p:cNvSpPr/>
            <p:nvPr/>
          </p:nvSpPr>
          <p:spPr>
            <a:xfrm>
              <a:off x="2751346" y="2196908"/>
              <a:ext cx="62770" cy="62293"/>
            </a:xfrm>
            <a:custGeom>
              <a:rect b="b" l="l" r="r" t="t"/>
              <a:pathLst>
                <a:path extrusionOk="0" h="1306" w="1316">
                  <a:moveTo>
                    <a:pt x="659" y="375"/>
                  </a:moveTo>
                  <a:cubicBezTo>
                    <a:pt x="719" y="507"/>
                    <a:pt x="810" y="588"/>
                    <a:pt x="931" y="648"/>
                  </a:cubicBezTo>
                  <a:cubicBezTo>
                    <a:pt x="810" y="719"/>
                    <a:pt x="719" y="800"/>
                    <a:pt x="659" y="931"/>
                  </a:cubicBezTo>
                  <a:cubicBezTo>
                    <a:pt x="588" y="800"/>
                    <a:pt x="507" y="719"/>
                    <a:pt x="385" y="648"/>
                  </a:cubicBezTo>
                  <a:cubicBezTo>
                    <a:pt x="507" y="588"/>
                    <a:pt x="588" y="507"/>
                    <a:pt x="659" y="375"/>
                  </a:cubicBezTo>
                  <a:close/>
                  <a:moveTo>
                    <a:pt x="659" y="1"/>
                  </a:moveTo>
                  <a:cubicBezTo>
                    <a:pt x="578" y="1"/>
                    <a:pt x="517" y="41"/>
                    <a:pt x="497" y="122"/>
                  </a:cubicBezTo>
                  <a:cubicBezTo>
                    <a:pt x="416" y="345"/>
                    <a:pt x="355" y="415"/>
                    <a:pt x="122" y="486"/>
                  </a:cubicBezTo>
                  <a:cubicBezTo>
                    <a:pt x="52" y="507"/>
                    <a:pt x="1" y="577"/>
                    <a:pt x="1" y="648"/>
                  </a:cubicBezTo>
                  <a:cubicBezTo>
                    <a:pt x="1" y="729"/>
                    <a:pt x="52" y="790"/>
                    <a:pt x="122" y="820"/>
                  </a:cubicBezTo>
                  <a:cubicBezTo>
                    <a:pt x="355" y="891"/>
                    <a:pt x="416" y="961"/>
                    <a:pt x="497" y="1184"/>
                  </a:cubicBezTo>
                  <a:cubicBezTo>
                    <a:pt x="517" y="1255"/>
                    <a:pt x="578" y="1305"/>
                    <a:pt x="659" y="1305"/>
                  </a:cubicBezTo>
                  <a:cubicBezTo>
                    <a:pt x="729" y="1305"/>
                    <a:pt x="800" y="1255"/>
                    <a:pt x="821" y="1184"/>
                  </a:cubicBezTo>
                  <a:cubicBezTo>
                    <a:pt x="891" y="961"/>
                    <a:pt x="962" y="891"/>
                    <a:pt x="1194" y="820"/>
                  </a:cubicBezTo>
                  <a:cubicBezTo>
                    <a:pt x="1266" y="790"/>
                    <a:pt x="1316" y="729"/>
                    <a:pt x="1316" y="648"/>
                  </a:cubicBezTo>
                  <a:cubicBezTo>
                    <a:pt x="1316" y="577"/>
                    <a:pt x="1266" y="507"/>
                    <a:pt x="1194" y="486"/>
                  </a:cubicBezTo>
                  <a:cubicBezTo>
                    <a:pt x="962" y="415"/>
                    <a:pt x="891" y="345"/>
                    <a:pt x="821" y="122"/>
                  </a:cubicBezTo>
                  <a:cubicBezTo>
                    <a:pt x="800" y="41"/>
                    <a:pt x="729" y="1"/>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0"/>
            <p:cNvSpPr/>
            <p:nvPr/>
          </p:nvSpPr>
          <p:spPr>
            <a:xfrm>
              <a:off x="2996982" y="2186320"/>
              <a:ext cx="62770" cy="62245"/>
            </a:xfrm>
            <a:custGeom>
              <a:rect b="b" l="l" r="r" t="t"/>
              <a:pathLst>
                <a:path extrusionOk="0" h="1305" w="1316">
                  <a:moveTo>
                    <a:pt x="657" y="374"/>
                  </a:moveTo>
                  <a:cubicBezTo>
                    <a:pt x="728" y="496"/>
                    <a:pt x="809" y="587"/>
                    <a:pt x="931" y="648"/>
                  </a:cubicBezTo>
                  <a:cubicBezTo>
                    <a:pt x="809" y="718"/>
                    <a:pt x="728" y="799"/>
                    <a:pt x="657" y="931"/>
                  </a:cubicBezTo>
                  <a:cubicBezTo>
                    <a:pt x="597" y="799"/>
                    <a:pt x="506" y="718"/>
                    <a:pt x="385" y="648"/>
                  </a:cubicBezTo>
                  <a:cubicBezTo>
                    <a:pt x="506" y="587"/>
                    <a:pt x="597" y="496"/>
                    <a:pt x="657" y="374"/>
                  </a:cubicBezTo>
                  <a:close/>
                  <a:moveTo>
                    <a:pt x="657" y="0"/>
                  </a:moveTo>
                  <a:cubicBezTo>
                    <a:pt x="587" y="0"/>
                    <a:pt x="516" y="41"/>
                    <a:pt x="495" y="111"/>
                  </a:cubicBezTo>
                  <a:cubicBezTo>
                    <a:pt x="425" y="344"/>
                    <a:pt x="354" y="415"/>
                    <a:pt x="122" y="486"/>
                  </a:cubicBezTo>
                  <a:cubicBezTo>
                    <a:pt x="50" y="506"/>
                    <a:pt x="0" y="576"/>
                    <a:pt x="0" y="648"/>
                  </a:cubicBezTo>
                  <a:cubicBezTo>
                    <a:pt x="0" y="729"/>
                    <a:pt x="50" y="789"/>
                    <a:pt x="122" y="819"/>
                  </a:cubicBezTo>
                  <a:cubicBezTo>
                    <a:pt x="354" y="890"/>
                    <a:pt x="425" y="961"/>
                    <a:pt x="495" y="1183"/>
                  </a:cubicBezTo>
                  <a:cubicBezTo>
                    <a:pt x="516" y="1255"/>
                    <a:pt x="587" y="1305"/>
                    <a:pt x="657" y="1305"/>
                  </a:cubicBezTo>
                  <a:cubicBezTo>
                    <a:pt x="738" y="1305"/>
                    <a:pt x="799" y="1255"/>
                    <a:pt x="819" y="1183"/>
                  </a:cubicBezTo>
                  <a:cubicBezTo>
                    <a:pt x="900" y="961"/>
                    <a:pt x="971" y="890"/>
                    <a:pt x="1194" y="819"/>
                  </a:cubicBezTo>
                  <a:cubicBezTo>
                    <a:pt x="1264" y="789"/>
                    <a:pt x="1315" y="729"/>
                    <a:pt x="1315" y="648"/>
                  </a:cubicBezTo>
                  <a:cubicBezTo>
                    <a:pt x="1315" y="576"/>
                    <a:pt x="1264" y="506"/>
                    <a:pt x="1194" y="486"/>
                  </a:cubicBezTo>
                  <a:cubicBezTo>
                    <a:pt x="971" y="415"/>
                    <a:pt x="900" y="344"/>
                    <a:pt x="819" y="111"/>
                  </a:cubicBezTo>
                  <a:cubicBezTo>
                    <a:pt x="799" y="41"/>
                    <a:pt x="738" y="0"/>
                    <a:pt x="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40"/>
          <p:cNvGrpSpPr/>
          <p:nvPr/>
        </p:nvGrpSpPr>
        <p:grpSpPr>
          <a:xfrm>
            <a:off x="6817154" y="3665899"/>
            <a:ext cx="320044" cy="280615"/>
            <a:chOff x="2077348" y="3429623"/>
            <a:chExt cx="407284" cy="357107"/>
          </a:xfrm>
        </p:grpSpPr>
        <p:sp>
          <p:nvSpPr>
            <p:cNvPr id="715" name="Google Shape;715;p40"/>
            <p:cNvSpPr/>
            <p:nvPr/>
          </p:nvSpPr>
          <p:spPr>
            <a:xfrm>
              <a:off x="2077825" y="3585972"/>
              <a:ext cx="249029" cy="165558"/>
            </a:xfrm>
            <a:custGeom>
              <a:rect b="b" l="l" r="r" t="t"/>
              <a:pathLst>
                <a:path extrusionOk="0" h="3471" w="5221">
                  <a:moveTo>
                    <a:pt x="122" y="0"/>
                  </a:moveTo>
                  <a:cubicBezTo>
                    <a:pt x="51" y="0"/>
                    <a:pt x="0" y="51"/>
                    <a:pt x="0" y="122"/>
                  </a:cubicBezTo>
                  <a:lnTo>
                    <a:pt x="11" y="2823"/>
                  </a:lnTo>
                  <a:cubicBezTo>
                    <a:pt x="11" y="3177"/>
                    <a:pt x="294" y="3471"/>
                    <a:pt x="658" y="3471"/>
                  </a:cubicBezTo>
                  <a:lnTo>
                    <a:pt x="5089" y="3450"/>
                  </a:lnTo>
                  <a:cubicBezTo>
                    <a:pt x="5159" y="3450"/>
                    <a:pt x="5220" y="3390"/>
                    <a:pt x="5220" y="3329"/>
                  </a:cubicBezTo>
                  <a:cubicBezTo>
                    <a:pt x="5220" y="3258"/>
                    <a:pt x="5159" y="3197"/>
                    <a:pt x="5089" y="3197"/>
                  </a:cubicBezTo>
                  <a:lnTo>
                    <a:pt x="658" y="3217"/>
                  </a:lnTo>
                  <a:cubicBezTo>
                    <a:pt x="436" y="3217"/>
                    <a:pt x="254" y="3046"/>
                    <a:pt x="254" y="2823"/>
                  </a:cubicBezTo>
                  <a:lnTo>
                    <a:pt x="254" y="122"/>
                  </a:lnTo>
                  <a:cubicBezTo>
                    <a:pt x="254" y="51"/>
                    <a:pt x="193" y="0"/>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0"/>
            <p:cNvSpPr/>
            <p:nvPr/>
          </p:nvSpPr>
          <p:spPr>
            <a:xfrm>
              <a:off x="2077348" y="3429623"/>
              <a:ext cx="350815" cy="164127"/>
            </a:xfrm>
            <a:custGeom>
              <a:rect b="b" l="l" r="r" t="t"/>
              <a:pathLst>
                <a:path extrusionOk="0" h="3441" w="7355">
                  <a:moveTo>
                    <a:pt x="1943" y="254"/>
                  </a:moveTo>
                  <a:cubicBezTo>
                    <a:pt x="2024" y="254"/>
                    <a:pt x="2085" y="315"/>
                    <a:pt x="2085" y="396"/>
                  </a:cubicBezTo>
                  <a:lnTo>
                    <a:pt x="2085" y="1073"/>
                  </a:lnTo>
                  <a:cubicBezTo>
                    <a:pt x="2085" y="1154"/>
                    <a:pt x="2024" y="1215"/>
                    <a:pt x="1943" y="1215"/>
                  </a:cubicBezTo>
                  <a:cubicBezTo>
                    <a:pt x="1862" y="1215"/>
                    <a:pt x="1801" y="1154"/>
                    <a:pt x="1801" y="1073"/>
                  </a:cubicBezTo>
                  <a:lnTo>
                    <a:pt x="1801" y="396"/>
                  </a:lnTo>
                  <a:cubicBezTo>
                    <a:pt x="1801" y="315"/>
                    <a:pt x="1862" y="254"/>
                    <a:pt x="1943" y="254"/>
                  </a:cubicBezTo>
                  <a:close/>
                  <a:moveTo>
                    <a:pt x="5423" y="254"/>
                  </a:moveTo>
                  <a:cubicBezTo>
                    <a:pt x="5504" y="254"/>
                    <a:pt x="5564" y="315"/>
                    <a:pt x="5564" y="396"/>
                  </a:cubicBezTo>
                  <a:lnTo>
                    <a:pt x="5564" y="1073"/>
                  </a:lnTo>
                  <a:cubicBezTo>
                    <a:pt x="5564" y="1154"/>
                    <a:pt x="5504" y="1215"/>
                    <a:pt x="5423" y="1215"/>
                  </a:cubicBezTo>
                  <a:cubicBezTo>
                    <a:pt x="5342" y="1215"/>
                    <a:pt x="5281" y="1154"/>
                    <a:pt x="5281" y="1073"/>
                  </a:cubicBezTo>
                  <a:lnTo>
                    <a:pt x="5281" y="396"/>
                  </a:lnTo>
                  <a:cubicBezTo>
                    <a:pt x="5281" y="315"/>
                    <a:pt x="5342" y="254"/>
                    <a:pt x="5423" y="254"/>
                  </a:cubicBezTo>
                  <a:close/>
                  <a:moveTo>
                    <a:pt x="6697" y="851"/>
                  </a:moveTo>
                  <a:cubicBezTo>
                    <a:pt x="6920" y="851"/>
                    <a:pt x="7091" y="1033"/>
                    <a:pt x="7102" y="1246"/>
                  </a:cubicBezTo>
                  <a:lnTo>
                    <a:pt x="7102" y="1954"/>
                  </a:lnTo>
                  <a:lnTo>
                    <a:pt x="253" y="1954"/>
                  </a:lnTo>
                  <a:lnTo>
                    <a:pt x="253" y="1266"/>
                  </a:lnTo>
                  <a:cubicBezTo>
                    <a:pt x="253" y="1165"/>
                    <a:pt x="294" y="1064"/>
                    <a:pt x="365" y="992"/>
                  </a:cubicBezTo>
                  <a:cubicBezTo>
                    <a:pt x="446" y="911"/>
                    <a:pt x="547" y="871"/>
                    <a:pt x="648" y="871"/>
                  </a:cubicBezTo>
                  <a:lnTo>
                    <a:pt x="1548" y="871"/>
                  </a:lnTo>
                  <a:lnTo>
                    <a:pt x="1548" y="1073"/>
                  </a:lnTo>
                  <a:cubicBezTo>
                    <a:pt x="1548" y="1296"/>
                    <a:pt x="1730" y="1468"/>
                    <a:pt x="1943" y="1468"/>
                  </a:cubicBezTo>
                  <a:cubicBezTo>
                    <a:pt x="2165" y="1468"/>
                    <a:pt x="2337" y="1296"/>
                    <a:pt x="2337" y="1073"/>
                  </a:cubicBezTo>
                  <a:lnTo>
                    <a:pt x="2337" y="861"/>
                  </a:lnTo>
                  <a:lnTo>
                    <a:pt x="5028" y="861"/>
                  </a:lnTo>
                  <a:lnTo>
                    <a:pt x="5028" y="1073"/>
                  </a:lnTo>
                  <a:cubicBezTo>
                    <a:pt x="5028" y="1296"/>
                    <a:pt x="5200" y="1468"/>
                    <a:pt x="5423" y="1468"/>
                  </a:cubicBezTo>
                  <a:cubicBezTo>
                    <a:pt x="5635" y="1468"/>
                    <a:pt x="5817" y="1296"/>
                    <a:pt x="5817" y="1073"/>
                  </a:cubicBezTo>
                  <a:lnTo>
                    <a:pt x="5817" y="851"/>
                  </a:lnTo>
                  <a:close/>
                  <a:moveTo>
                    <a:pt x="1943" y="1"/>
                  </a:moveTo>
                  <a:cubicBezTo>
                    <a:pt x="1730" y="1"/>
                    <a:pt x="1548" y="183"/>
                    <a:pt x="1548" y="396"/>
                  </a:cubicBezTo>
                  <a:lnTo>
                    <a:pt x="1548" y="618"/>
                  </a:lnTo>
                  <a:lnTo>
                    <a:pt x="648" y="618"/>
                  </a:lnTo>
                  <a:cubicBezTo>
                    <a:pt x="476" y="618"/>
                    <a:pt x="314" y="689"/>
                    <a:pt x="192" y="810"/>
                  </a:cubicBezTo>
                  <a:cubicBezTo>
                    <a:pt x="71" y="932"/>
                    <a:pt x="1" y="1093"/>
                    <a:pt x="1" y="1266"/>
                  </a:cubicBezTo>
                  <a:lnTo>
                    <a:pt x="10" y="2905"/>
                  </a:lnTo>
                  <a:cubicBezTo>
                    <a:pt x="10" y="2975"/>
                    <a:pt x="61" y="3026"/>
                    <a:pt x="132" y="3026"/>
                  </a:cubicBezTo>
                  <a:cubicBezTo>
                    <a:pt x="203" y="3026"/>
                    <a:pt x="253" y="2975"/>
                    <a:pt x="253" y="2905"/>
                  </a:cubicBezTo>
                  <a:lnTo>
                    <a:pt x="253" y="2206"/>
                  </a:lnTo>
                  <a:lnTo>
                    <a:pt x="7102" y="2206"/>
                  </a:lnTo>
                  <a:lnTo>
                    <a:pt x="7102" y="3309"/>
                  </a:lnTo>
                  <a:cubicBezTo>
                    <a:pt x="7102" y="3380"/>
                    <a:pt x="7163" y="3440"/>
                    <a:pt x="7233" y="3440"/>
                  </a:cubicBezTo>
                  <a:cubicBezTo>
                    <a:pt x="7294" y="3440"/>
                    <a:pt x="7354" y="3380"/>
                    <a:pt x="7354" y="3309"/>
                  </a:cubicBezTo>
                  <a:lnTo>
                    <a:pt x="7345" y="2116"/>
                  </a:lnTo>
                  <a:cubicBezTo>
                    <a:pt x="7354" y="2105"/>
                    <a:pt x="7354" y="2085"/>
                    <a:pt x="7354" y="2075"/>
                  </a:cubicBezTo>
                  <a:cubicBezTo>
                    <a:pt x="7354" y="2065"/>
                    <a:pt x="7354" y="2055"/>
                    <a:pt x="7345" y="2044"/>
                  </a:cubicBezTo>
                  <a:lnTo>
                    <a:pt x="7345" y="1246"/>
                  </a:lnTo>
                  <a:cubicBezTo>
                    <a:pt x="7345" y="891"/>
                    <a:pt x="7051" y="598"/>
                    <a:pt x="6697" y="598"/>
                  </a:cubicBezTo>
                  <a:lnTo>
                    <a:pt x="5817" y="608"/>
                  </a:lnTo>
                  <a:lnTo>
                    <a:pt x="5817" y="396"/>
                  </a:lnTo>
                  <a:cubicBezTo>
                    <a:pt x="5817" y="183"/>
                    <a:pt x="5635" y="1"/>
                    <a:pt x="5423" y="1"/>
                  </a:cubicBezTo>
                  <a:cubicBezTo>
                    <a:pt x="5200" y="1"/>
                    <a:pt x="5028" y="183"/>
                    <a:pt x="5028" y="396"/>
                  </a:cubicBezTo>
                  <a:lnTo>
                    <a:pt x="5028" y="608"/>
                  </a:lnTo>
                  <a:lnTo>
                    <a:pt x="2337" y="618"/>
                  </a:lnTo>
                  <a:lnTo>
                    <a:pt x="2337" y="396"/>
                  </a:lnTo>
                  <a:cubicBezTo>
                    <a:pt x="2337" y="183"/>
                    <a:pt x="2165" y="1"/>
                    <a:pt x="19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0"/>
            <p:cNvSpPr/>
            <p:nvPr/>
          </p:nvSpPr>
          <p:spPr>
            <a:xfrm>
              <a:off x="2117365" y="3557021"/>
              <a:ext cx="117336" cy="41545"/>
            </a:xfrm>
            <a:custGeom>
              <a:rect b="b" l="l" r="r" t="t"/>
              <a:pathLst>
                <a:path extrusionOk="0" h="871" w="2460">
                  <a:moveTo>
                    <a:pt x="122" y="1"/>
                  </a:moveTo>
                  <a:cubicBezTo>
                    <a:pt x="52" y="1"/>
                    <a:pt x="1" y="51"/>
                    <a:pt x="1" y="122"/>
                  </a:cubicBezTo>
                  <a:lnTo>
                    <a:pt x="1" y="436"/>
                  </a:lnTo>
                  <a:lnTo>
                    <a:pt x="1" y="739"/>
                  </a:lnTo>
                  <a:cubicBezTo>
                    <a:pt x="1" y="810"/>
                    <a:pt x="52" y="870"/>
                    <a:pt x="122" y="870"/>
                  </a:cubicBezTo>
                  <a:cubicBezTo>
                    <a:pt x="194" y="870"/>
                    <a:pt x="244" y="810"/>
                    <a:pt x="244" y="739"/>
                  </a:cubicBezTo>
                  <a:lnTo>
                    <a:pt x="244" y="557"/>
                  </a:lnTo>
                  <a:lnTo>
                    <a:pt x="2206" y="557"/>
                  </a:lnTo>
                  <a:lnTo>
                    <a:pt x="2206" y="739"/>
                  </a:lnTo>
                  <a:cubicBezTo>
                    <a:pt x="2206" y="810"/>
                    <a:pt x="2267" y="870"/>
                    <a:pt x="2338" y="870"/>
                  </a:cubicBezTo>
                  <a:cubicBezTo>
                    <a:pt x="2408" y="870"/>
                    <a:pt x="2459" y="810"/>
                    <a:pt x="2459" y="739"/>
                  </a:cubicBezTo>
                  <a:lnTo>
                    <a:pt x="2459" y="122"/>
                  </a:lnTo>
                  <a:cubicBezTo>
                    <a:pt x="2459" y="51"/>
                    <a:pt x="2408" y="1"/>
                    <a:pt x="2338" y="1"/>
                  </a:cubicBezTo>
                  <a:cubicBezTo>
                    <a:pt x="2267" y="1"/>
                    <a:pt x="2206" y="51"/>
                    <a:pt x="2206" y="122"/>
                  </a:cubicBezTo>
                  <a:lnTo>
                    <a:pt x="2206" y="304"/>
                  </a:lnTo>
                  <a:lnTo>
                    <a:pt x="244" y="304"/>
                  </a:lnTo>
                  <a:lnTo>
                    <a:pt x="244" y="122"/>
                  </a:lnTo>
                  <a:cubicBezTo>
                    <a:pt x="244" y="51"/>
                    <a:pt x="194"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0"/>
            <p:cNvSpPr/>
            <p:nvPr/>
          </p:nvSpPr>
          <p:spPr>
            <a:xfrm>
              <a:off x="2222583" y="3615878"/>
              <a:ext cx="82040" cy="41545"/>
            </a:xfrm>
            <a:custGeom>
              <a:rect b="b" l="l" r="r" t="t"/>
              <a:pathLst>
                <a:path extrusionOk="0" h="871" w="1720">
                  <a:moveTo>
                    <a:pt x="132" y="1"/>
                  </a:moveTo>
                  <a:cubicBezTo>
                    <a:pt x="61" y="1"/>
                    <a:pt x="0" y="61"/>
                    <a:pt x="0" y="133"/>
                  </a:cubicBezTo>
                  <a:lnTo>
                    <a:pt x="0" y="436"/>
                  </a:lnTo>
                  <a:lnTo>
                    <a:pt x="0" y="749"/>
                  </a:lnTo>
                  <a:cubicBezTo>
                    <a:pt x="0" y="820"/>
                    <a:pt x="61" y="871"/>
                    <a:pt x="132" y="871"/>
                  </a:cubicBezTo>
                  <a:cubicBezTo>
                    <a:pt x="202" y="871"/>
                    <a:pt x="253" y="820"/>
                    <a:pt x="253" y="749"/>
                  </a:cubicBezTo>
                  <a:lnTo>
                    <a:pt x="253" y="567"/>
                  </a:lnTo>
                  <a:lnTo>
                    <a:pt x="1467" y="567"/>
                  </a:lnTo>
                  <a:lnTo>
                    <a:pt x="1467" y="749"/>
                  </a:lnTo>
                  <a:cubicBezTo>
                    <a:pt x="1467" y="820"/>
                    <a:pt x="1528" y="871"/>
                    <a:pt x="1598" y="871"/>
                  </a:cubicBezTo>
                  <a:cubicBezTo>
                    <a:pt x="1659" y="871"/>
                    <a:pt x="1720" y="820"/>
                    <a:pt x="1720" y="749"/>
                  </a:cubicBezTo>
                  <a:lnTo>
                    <a:pt x="1720" y="133"/>
                  </a:lnTo>
                  <a:cubicBezTo>
                    <a:pt x="1720" y="61"/>
                    <a:pt x="1659" y="1"/>
                    <a:pt x="1598" y="1"/>
                  </a:cubicBezTo>
                  <a:cubicBezTo>
                    <a:pt x="1528" y="1"/>
                    <a:pt x="1467" y="61"/>
                    <a:pt x="1467" y="133"/>
                  </a:cubicBezTo>
                  <a:lnTo>
                    <a:pt x="1467" y="315"/>
                  </a:lnTo>
                  <a:lnTo>
                    <a:pt x="253" y="315"/>
                  </a:lnTo>
                  <a:lnTo>
                    <a:pt x="253" y="133"/>
                  </a:lnTo>
                  <a:cubicBezTo>
                    <a:pt x="253" y="61"/>
                    <a:pt x="202"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0"/>
            <p:cNvSpPr/>
            <p:nvPr/>
          </p:nvSpPr>
          <p:spPr>
            <a:xfrm>
              <a:off x="2382271" y="3686803"/>
              <a:ext cx="52181" cy="51227"/>
            </a:xfrm>
            <a:custGeom>
              <a:rect b="b" l="l" r="r" t="t"/>
              <a:pathLst>
                <a:path extrusionOk="0" h="1074" w="1094">
                  <a:moveTo>
                    <a:pt x="385" y="557"/>
                  </a:moveTo>
                  <a:cubicBezTo>
                    <a:pt x="456" y="557"/>
                    <a:pt x="516" y="618"/>
                    <a:pt x="516" y="689"/>
                  </a:cubicBezTo>
                  <a:cubicBezTo>
                    <a:pt x="516" y="770"/>
                    <a:pt x="456" y="831"/>
                    <a:pt x="385" y="831"/>
                  </a:cubicBezTo>
                  <a:cubicBezTo>
                    <a:pt x="314" y="831"/>
                    <a:pt x="253" y="770"/>
                    <a:pt x="253" y="689"/>
                  </a:cubicBezTo>
                  <a:cubicBezTo>
                    <a:pt x="253" y="618"/>
                    <a:pt x="314" y="557"/>
                    <a:pt x="385" y="557"/>
                  </a:cubicBezTo>
                  <a:close/>
                  <a:moveTo>
                    <a:pt x="953" y="1"/>
                  </a:moveTo>
                  <a:cubicBezTo>
                    <a:pt x="921" y="1"/>
                    <a:pt x="891" y="11"/>
                    <a:pt x="871" y="31"/>
                  </a:cubicBezTo>
                  <a:lnTo>
                    <a:pt x="557" y="345"/>
                  </a:lnTo>
                  <a:cubicBezTo>
                    <a:pt x="507" y="325"/>
                    <a:pt x="446" y="314"/>
                    <a:pt x="385" y="314"/>
                  </a:cubicBezTo>
                  <a:cubicBezTo>
                    <a:pt x="172" y="314"/>
                    <a:pt x="1" y="487"/>
                    <a:pt x="1" y="689"/>
                  </a:cubicBezTo>
                  <a:cubicBezTo>
                    <a:pt x="1" y="901"/>
                    <a:pt x="172" y="1073"/>
                    <a:pt x="385" y="1073"/>
                  </a:cubicBezTo>
                  <a:cubicBezTo>
                    <a:pt x="597" y="1073"/>
                    <a:pt x="770" y="901"/>
                    <a:pt x="770" y="689"/>
                  </a:cubicBezTo>
                  <a:cubicBezTo>
                    <a:pt x="770" y="628"/>
                    <a:pt x="749" y="577"/>
                    <a:pt x="729" y="527"/>
                  </a:cubicBezTo>
                  <a:lnTo>
                    <a:pt x="1042" y="213"/>
                  </a:lnTo>
                  <a:cubicBezTo>
                    <a:pt x="1093" y="163"/>
                    <a:pt x="1093" y="82"/>
                    <a:pt x="1042" y="31"/>
                  </a:cubicBezTo>
                  <a:cubicBezTo>
                    <a:pt x="1017" y="11"/>
                    <a:pt x="984"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0"/>
            <p:cNvSpPr/>
            <p:nvPr/>
          </p:nvSpPr>
          <p:spPr>
            <a:xfrm>
              <a:off x="2292554" y="3605289"/>
              <a:ext cx="192078" cy="181441"/>
            </a:xfrm>
            <a:custGeom>
              <a:rect b="b" l="l" r="r" t="t"/>
              <a:pathLst>
                <a:path extrusionOk="0" h="3804" w="4027">
                  <a:moveTo>
                    <a:pt x="2579" y="253"/>
                  </a:moveTo>
                  <a:cubicBezTo>
                    <a:pt x="2620" y="253"/>
                    <a:pt x="2651" y="283"/>
                    <a:pt x="2651" y="324"/>
                  </a:cubicBezTo>
                  <a:lnTo>
                    <a:pt x="2651" y="465"/>
                  </a:lnTo>
                  <a:cubicBezTo>
                    <a:pt x="2651" y="506"/>
                    <a:pt x="2620" y="546"/>
                    <a:pt x="2579" y="546"/>
                  </a:cubicBezTo>
                  <a:lnTo>
                    <a:pt x="1952" y="546"/>
                  </a:lnTo>
                  <a:cubicBezTo>
                    <a:pt x="1912" y="546"/>
                    <a:pt x="1882" y="506"/>
                    <a:pt x="1882" y="465"/>
                  </a:cubicBezTo>
                  <a:lnTo>
                    <a:pt x="1882" y="324"/>
                  </a:lnTo>
                  <a:cubicBezTo>
                    <a:pt x="1882" y="283"/>
                    <a:pt x="1912" y="253"/>
                    <a:pt x="1952" y="253"/>
                  </a:cubicBezTo>
                  <a:close/>
                  <a:moveTo>
                    <a:pt x="3429" y="881"/>
                  </a:moveTo>
                  <a:lnTo>
                    <a:pt x="3763" y="1214"/>
                  </a:lnTo>
                  <a:cubicBezTo>
                    <a:pt x="3773" y="1224"/>
                    <a:pt x="3773" y="1224"/>
                    <a:pt x="3773" y="1234"/>
                  </a:cubicBezTo>
                  <a:cubicBezTo>
                    <a:pt x="3773" y="1234"/>
                    <a:pt x="3773" y="1245"/>
                    <a:pt x="3763" y="1254"/>
                  </a:cubicBezTo>
                  <a:lnTo>
                    <a:pt x="3692" y="1326"/>
                  </a:lnTo>
                  <a:cubicBezTo>
                    <a:pt x="3687" y="1330"/>
                    <a:pt x="3680" y="1333"/>
                    <a:pt x="3672" y="1333"/>
                  </a:cubicBezTo>
                  <a:cubicBezTo>
                    <a:pt x="3665" y="1333"/>
                    <a:pt x="3657" y="1330"/>
                    <a:pt x="3652" y="1326"/>
                  </a:cubicBezTo>
                  <a:lnTo>
                    <a:pt x="3318" y="1002"/>
                  </a:lnTo>
                  <a:lnTo>
                    <a:pt x="3318" y="982"/>
                  </a:lnTo>
                  <a:lnTo>
                    <a:pt x="3318" y="961"/>
                  </a:lnTo>
                  <a:lnTo>
                    <a:pt x="3399" y="881"/>
                  </a:lnTo>
                  <a:close/>
                  <a:moveTo>
                    <a:pt x="1952" y="0"/>
                  </a:moveTo>
                  <a:cubicBezTo>
                    <a:pt x="1770" y="0"/>
                    <a:pt x="1628" y="142"/>
                    <a:pt x="1628" y="324"/>
                  </a:cubicBezTo>
                  <a:lnTo>
                    <a:pt x="1628" y="465"/>
                  </a:lnTo>
                  <a:cubicBezTo>
                    <a:pt x="1628" y="647"/>
                    <a:pt x="1770" y="789"/>
                    <a:pt x="1952" y="789"/>
                  </a:cubicBezTo>
                  <a:lnTo>
                    <a:pt x="2145" y="789"/>
                  </a:lnTo>
                  <a:lnTo>
                    <a:pt x="2145" y="1002"/>
                  </a:lnTo>
                  <a:cubicBezTo>
                    <a:pt x="2013" y="1012"/>
                    <a:pt x="1882" y="1042"/>
                    <a:pt x="1760" y="1093"/>
                  </a:cubicBezTo>
                  <a:cubicBezTo>
                    <a:pt x="1689" y="1123"/>
                    <a:pt x="1659" y="1194"/>
                    <a:pt x="1689" y="1254"/>
                  </a:cubicBezTo>
                  <a:cubicBezTo>
                    <a:pt x="1704" y="1307"/>
                    <a:pt x="1747" y="1337"/>
                    <a:pt x="1797" y="1337"/>
                  </a:cubicBezTo>
                  <a:cubicBezTo>
                    <a:pt x="1814" y="1337"/>
                    <a:pt x="1833" y="1333"/>
                    <a:pt x="1851" y="1326"/>
                  </a:cubicBezTo>
                  <a:cubicBezTo>
                    <a:pt x="1983" y="1275"/>
                    <a:pt x="2125" y="1245"/>
                    <a:pt x="2266" y="1245"/>
                  </a:cubicBezTo>
                  <a:cubicBezTo>
                    <a:pt x="2570" y="1245"/>
                    <a:pt x="2842" y="1366"/>
                    <a:pt x="3045" y="1558"/>
                  </a:cubicBezTo>
                  <a:cubicBezTo>
                    <a:pt x="3055" y="1568"/>
                    <a:pt x="3065" y="1568"/>
                    <a:pt x="3065" y="1578"/>
                  </a:cubicBezTo>
                  <a:cubicBezTo>
                    <a:pt x="3075" y="1589"/>
                    <a:pt x="3085" y="1598"/>
                    <a:pt x="3096" y="1598"/>
                  </a:cubicBezTo>
                  <a:cubicBezTo>
                    <a:pt x="3298" y="1811"/>
                    <a:pt x="3419" y="2094"/>
                    <a:pt x="3419" y="2398"/>
                  </a:cubicBezTo>
                  <a:cubicBezTo>
                    <a:pt x="3419" y="3035"/>
                    <a:pt x="2903" y="3551"/>
                    <a:pt x="2266" y="3551"/>
                  </a:cubicBezTo>
                  <a:cubicBezTo>
                    <a:pt x="1628" y="3551"/>
                    <a:pt x="1113" y="3035"/>
                    <a:pt x="1113" y="2398"/>
                  </a:cubicBezTo>
                  <a:cubicBezTo>
                    <a:pt x="1113" y="2246"/>
                    <a:pt x="1143" y="2094"/>
                    <a:pt x="1204" y="1963"/>
                  </a:cubicBezTo>
                  <a:lnTo>
                    <a:pt x="1204" y="1942"/>
                  </a:lnTo>
                  <a:cubicBezTo>
                    <a:pt x="1264" y="1801"/>
                    <a:pt x="1356" y="1679"/>
                    <a:pt x="1467" y="1568"/>
                  </a:cubicBezTo>
                  <a:cubicBezTo>
                    <a:pt x="1518" y="1517"/>
                    <a:pt x="1518" y="1447"/>
                    <a:pt x="1477" y="1396"/>
                  </a:cubicBezTo>
                  <a:cubicBezTo>
                    <a:pt x="1450" y="1370"/>
                    <a:pt x="1415" y="1357"/>
                    <a:pt x="1381" y="1357"/>
                  </a:cubicBezTo>
                  <a:cubicBezTo>
                    <a:pt x="1349" y="1357"/>
                    <a:pt x="1319" y="1367"/>
                    <a:pt x="1295" y="1386"/>
                  </a:cubicBezTo>
                  <a:cubicBezTo>
                    <a:pt x="1174" y="1508"/>
                    <a:pt x="1082" y="1639"/>
                    <a:pt x="1012" y="1780"/>
                  </a:cubicBezTo>
                  <a:lnTo>
                    <a:pt x="253" y="1780"/>
                  </a:lnTo>
                  <a:lnTo>
                    <a:pt x="253" y="1589"/>
                  </a:lnTo>
                  <a:cubicBezTo>
                    <a:pt x="253" y="1528"/>
                    <a:pt x="192" y="1467"/>
                    <a:pt x="131" y="1467"/>
                  </a:cubicBezTo>
                  <a:cubicBezTo>
                    <a:pt x="61" y="1467"/>
                    <a:pt x="0" y="1528"/>
                    <a:pt x="0" y="1589"/>
                  </a:cubicBezTo>
                  <a:lnTo>
                    <a:pt x="0" y="2216"/>
                  </a:lnTo>
                  <a:cubicBezTo>
                    <a:pt x="0" y="2286"/>
                    <a:pt x="61" y="2337"/>
                    <a:pt x="131" y="2337"/>
                  </a:cubicBezTo>
                  <a:cubicBezTo>
                    <a:pt x="192" y="2337"/>
                    <a:pt x="253" y="2286"/>
                    <a:pt x="253" y="2216"/>
                  </a:cubicBezTo>
                  <a:lnTo>
                    <a:pt x="253" y="2034"/>
                  </a:lnTo>
                  <a:lnTo>
                    <a:pt x="911" y="2034"/>
                  </a:lnTo>
                  <a:cubicBezTo>
                    <a:pt x="880" y="2145"/>
                    <a:pt x="860" y="2277"/>
                    <a:pt x="860" y="2398"/>
                  </a:cubicBezTo>
                  <a:cubicBezTo>
                    <a:pt x="860" y="3176"/>
                    <a:pt x="1497" y="3804"/>
                    <a:pt x="2266" y="3804"/>
                  </a:cubicBezTo>
                  <a:cubicBezTo>
                    <a:pt x="3045" y="3804"/>
                    <a:pt x="3672" y="3176"/>
                    <a:pt x="3672" y="2398"/>
                  </a:cubicBezTo>
                  <a:cubicBezTo>
                    <a:pt x="3672" y="2054"/>
                    <a:pt x="3541" y="1740"/>
                    <a:pt x="3328" y="1497"/>
                  </a:cubicBezTo>
                  <a:lnTo>
                    <a:pt x="3399" y="1427"/>
                  </a:lnTo>
                  <a:lnTo>
                    <a:pt x="3480" y="1508"/>
                  </a:lnTo>
                  <a:cubicBezTo>
                    <a:pt x="3530" y="1558"/>
                    <a:pt x="3601" y="1589"/>
                    <a:pt x="3672" y="1589"/>
                  </a:cubicBezTo>
                  <a:cubicBezTo>
                    <a:pt x="3743" y="1589"/>
                    <a:pt x="3813" y="1558"/>
                    <a:pt x="3864" y="1508"/>
                  </a:cubicBezTo>
                  <a:lnTo>
                    <a:pt x="3945" y="1427"/>
                  </a:lnTo>
                  <a:cubicBezTo>
                    <a:pt x="3996" y="1376"/>
                    <a:pt x="4026" y="1305"/>
                    <a:pt x="4026" y="1234"/>
                  </a:cubicBezTo>
                  <a:cubicBezTo>
                    <a:pt x="4026" y="1164"/>
                    <a:pt x="3996" y="1093"/>
                    <a:pt x="3945" y="1042"/>
                  </a:cubicBezTo>
                  <a:lnTo>
                    <a:pt x="3611" y="708"/>
                  </a:lnTo>
                  <a:cubicBezTo>
                    <a:pt x="3561" y="658"/>
                    <a:pt x="3490" y="627"/>
                    <a:pt x="3419" y="627"/>
                  </a:cubicBezTo>
                  <a:cubicBezTo>
                    <a:pt x="3338" y="627"/>
                    <a:pt x="3267" y="658"/>
                    <a:pt x="3217" y="708"/>
                  </a:cubicBezTo>
                  <a:lnTo>
                    <a:pt x="3146" y="779"/>
                  </a:lnTo>
                  <a:cubicBezTo>
                    <a:pt x="3096" y="840"/>
                    <a:pt x="3065" y="901"/>
                    <a:pt x="3065" y="982"/>
                  </a:cubicBezTo>
                  <a:cubicBezTo>
                    <a:pt x="3065" y="1052"/>
                    <a:pt x="3096" y="1123"/>
                    <a:pt x="3146" y="1173"/>
                  </a:cubicBezTo>
                  <a:lnTo>
                    <a:pt x="3217" y="1254"/>
                  </a:lnTo>
                  <a:lnTo>
                    <a:pt x="3156" y="1315"/>
                  </a:lnTo>
                  <a:cubicBezTo>
                    <a:pt x="2944" y="1144"/>
                    <a:pt x="2681" y="1032"/>
                    <a:pt x="2388" y="1002"/>
                  </a:cubicBezTo>
                  <a:lnTo>
                    <a:pt x="2388" y="789"/>
                  </a:lnTo>
                  <a:lnTo>
                    <a:pt x="2579" y="789"/>
                  </a:lnTo>
                  <a:cubicBezTo>
                    <a:pt x="2761" y="789"/>
                    <a:pt x="2903" y="647"/>
                    <a:pt x="2903" y="465"/>
                  </a:cubicBezTo>
                  <a:lnTo>
                    <a:pt x="2903" y="324"/>
                  </a:lnTo>
                  <a:cubicBezTo>
                    <a:pt x="2903" y="142"/>
                    <a:pt x="2761" y="0"/>
                    <a:pt x="2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40"/>
          <p:cNvGrpSpPr/>
          <p:nvPr/>
        </p:nvGrpSpPr>
        <p:grpSpPr>
          <a:xfrm>
            <a:off x="6732667" y="2273066"/>
            <a:ext cx="227920" cy="320043"/>
            <a:chOff x="2135728" y="4039995"/>
            <a:chExt cx="290048" cy="407284"/>
          </a:xfrm>
        </p:grpSpPr>
        <p:sp>
          <p:nvSpPr>
            <p:cNvPr id="722" name="Google Shape;722;p40"/>
            <p:cNvSpPr/>
            <p:nvPr/>
          </p:nvSpPr>
          <p:spPr>
            <a:xfrm>
              <a:off x="2135728" y="4039995"/>
              <a:ext cx="270731" cy="235530"/>
            </a:xfrm>
            <a:custGeom>
              <a:rect b="b" l="l" r="r" t="t"/>
              <a:pathLst>
                <a:path extrusionOk="0" h="4938" w="5676">
                  <a:moveTo>
                    <a:pt x="4765" y="1669"/>
                  </a:moveTo>
                  <a:cubicBezTo>
                    <a:pt x="4785" y="1669"/>
                    <a:pt x="4795" y="1690"/>
                    <a:pt x="4795" y="1700"/>
                  </a:cubicBezTo>
                  <a:lnTo>
                    <a:pt x="4795" y="2267"/>
                  </a:lnTo>
                  <a:cubicBezTo>
                    <a:pt x="4795" y="2287"/>
                    <a:pt x="4785" y="2297"/>
                    <a:pt x="4765" y="2297"/>
                  </a:cubicBezTo>
                  <a:lnTo>
                    <a:pt x="1326" y="2297"/>
                  </a:lnTo>
                  <a:cubicBezTo>
                    <a:pt x="1306" y="2297"/>
                    <a:pt x="1295" y="2287"/>
                    <a:pt x="1295" y="2267"/>
                  </a:cubicBezTo>
                  <a:lnTo>
                    <a:pt x="1295" y="1700"/>
                  </a:lnTo>
                  <a:cubicBezTo>
                    <a:pt x="1295" y="1690"/>
                    <a:pt x="1306" y="1669"/>
                    <a:pt x="1326" y="1669"/>
                  </a:cubicBezTo>
                  <a:close/>
                  <a:moveTo>
                    <a:pt x="1295" y="2782"/>
                  </a:moveTo>
                  <a:lnTo>
                    <a:pt x="1295" y="3146"/>
                  </a:lnTo>
                  <a:lnTo>
                    <a:pt x="1295" y="3288"/>
                  </a:lnTo>
                  <a:lnTo>
                    <a:pt x="1164" y="3288"/>
                  </a:lnTo>
                  <a:cubicBezTo>
                    <a:pt x="1093" y="3288"/>
                    <a:pt x="1032" y="3268"/>
                    <a:pt x="982" y="3217"/>
                  </a:cubicBezTo>
                  <a:cubicBezTo>
                    <a:pt x="931" y="3167"/>
                    <a:pt x="911" y="3106"/>
                    <a:pt x="911" y="3035"/>
                  </a:cubicBezTo>
                  <a:cubicBezTo>
                    <a:pt x="911" y="2894"/>
                    <a:pt x="1022" y="2782"/>
                    <a:pt x="1164" y="2782"/>
                  </a:cubicBezTo>
                  <a:close/>
                  <a:moveTo>
                    <a:pt x="4927" y="2782"/>
                  </a:moveTo>
                  <a:cubicBezTo>
                    <a:pt x="5069" y="2782"/>
                    <a:pt x="5180" y="2894"/>
                    <a:pt x="5180" y="3035"/>
                  </a:cubicBezTo>
                  <a:cubicBezTo>
                    <a:pt x="5180" y="3106"/>
                    <a:pt x="5150" y="3167"/>
                    <a:pt x="5109" y="3217"/>
                  </a:cubicBezTo>
                  <a:cubicBezTo>
                    <a:pt x="5058" y="3268"/>
                    <a:pt x="4997" y="3288"/>
                    <a:pt x="4927" y="3288"/>
                  </a:cubicBezTo>
                  <a:lnTo>
                    <a:pt x="4795" y="3288"/>
                  </a:lnTo>
                  <a:lnTo>
                    <a:pt x="4795" y="3146"/>
                  </a:lnTo>
                  <a:lnTo>
                    <a:pt x="4795" y="2782"/>
                  </a:lnTo>
                  <a:close/>
                  <a:moveTo>
                    <a:pt x="2630" y="1"/>
                  </a:moveTo>
                  <a:cubicBezTo>
                    <a:pt x="2479" y="1"/>
                    <a:pt x="2337" y="31"/>
                    <a:pt x="2196" y="82"/>
                  </a:cubicBezTo>
                  <a:cubicBezTo>
                    <a:pt x="2125" y="102"/>
                    <a:pt x="2095" y="172"/>
                    <a:pt x="2115" y="233"/>
                  </a:cubicBezTo>
                  <a:cubicBezTo>
                    <a:pt x="2131" y="290"/>
                    <a:pt x="2179" y="320"/>
                    <a:pt x="2233" y="320"/>
                  </a:cubicBezTo>
                  <a:cubicBezTo>
                    <a:pt x="2248" y="320"/>
                    <a:pt x="2262" y="318"/>
                    <a:pt x="2277" y="314"/>
                  </a:cubicBezTo>
                  <a:cubicBezTo>
                    <a:pt x="2388" y="273"/>
                    <a:pt x="2509" y="253"/>
                    <a:pt x="2630" y="253"/>
                  </a:cubicBezTo>
                  <a:lnTo>
                    <a:pt x="5433" y="253"/>
                  </a:lnTo>
                  <a:lnTo>
                    <a:pt x="5433" y="658"/>
                  </a:lnTo>
                  <a:cubicBezTo>
                    <a:pt x="5433" y="1083"/>
                    <a:pt x="5089" y="1417"/>
                    <a:pt x="4674" y="1417"/>
                  </a:cubicBezTo>
                  <a:lnTo>
                    <a:pt x="1538" y="1417"/>
                  </a:lnTo>
                  <a:lnTo>
                    <a:pt x="1538" y="1346"/>
                  </a:lnTo>
                  <a:cubicBezTo>
                    <a:pt x="1538" y="1042"/>
                    <a:pt x="1659" y="759"/>
                    <a:pt x="1882" y="557"/>
                  </a:cubicBezTo>
                  <a:cubicBezTo>
                    <a:pt x="1933" y="506"/>
                    <a:pt x="1933" y="426"/>
                    <a:pt x="1882" y="375"/>
                  </a:cubicBezTo>
                  <a:cubicBezTo>
                    <a:pt x="1862" y="349"/>
                    <a:pt x="1831" y="337"/>
                    <a:pt x="1800" y="337"/>
                  </a:cubicBezTo>
                  <a:cubicBezTo>
                    <a:pt x="1768" y="337"/>
                    <a:pt x="1735" y="349"/>
                    <a:pt x="1710" y="375"/>
                  </a:cubicBezTo>
                  <a:cubicBezTo>
                    <a:pt x="1437" y="628"/>
                    <a:pt x="1295" y="972"/>
                    <a:pt x="1295" y="1346"/>
                  </a:cubicBezTo>
                  <a:lnTo>
                    <a:pt x="1295" y="1427"/>
                  </a:lnTo>
                  <a:cubicBezTo>
                    <a:pt x="1153" y="1437"/>
                    <a:pt x="1043" y="1559"/>
                    <a:pt x="1043" y="1700"/>
                  </a:cubicBezTo>
                  <a:lnTo>
                    <a:pt x="1043" y="2267"/>
                  </a:lnTo>
                  <a:cubicBezTo>
                    <a:pt x="1043" y="2388"/>
                    <a:pt x="1124" y="2489"/>
                    <a:pt x="1225" y="2530"/>
                  </a:cubicBezTo>
                  <a:lnTo>
                    <a:pt x="1164" y="2530"/>
                  </a:lnTo>
                  <a:cubicBezTo>
                    <a:pt x="1002" y="2530"/>
                    <a:pt x="850" y="2611"/>
                    <a:pt x="759" y="2742"/>
                  </a:cubicBezTo>
                  <a:lnTo>
                    <a:pt x="425" y="2742"/>
                  </a:lnTo>
                  <a:lnTo>
                    <a:pt x="638" y="2509"/>
                  </a:lnTo>
                  <a:cubicBezTo>
                    <a:pt x="678" y="2458"/>
                    <a:pt x="678" y="2388"/>
                    <a:pt x="638" y="2337"/>
                  </a:cubicBezTo>
                  <a:lnTo>
                    <a:pt x="425" y="2105"/>
                  </a:lnTo>
                  <a:lnTo>
                    <a:pt x="678" y="2105"/>
                  </a:lnTo>
                  <a:cubicBezTo>
                    <a:pt x="749" y="2105"/>
                    <a:pt x="800" y="2054"/>
                    <a:pt x="800" y="1983"/>
                  </a:cubicBezTo>
                  <a:cubicBezTo>
                    <a:pt x="800" y="1912"/>
                    <a:pt x="749" y="1862"/>
                    <a:pt x="678" y="1862"/>
                  </a:cubicBezTo>
                  <a:lnTo>
                    <a:pt x="132" y="1862"/>
                  </a:lnTo>
                  <a:cubicBezTo>
                    <a:pt x="81" y="1862"/>
                    <a:pt x="41" y="1892"/>
                    <a:pt x="21" y="1932"/>
                  </a:cubicBezTo>
                  <a:cubicBezTo>
                    <a:pt x="0" y="1983"/>
                    <a:pt x="11" y="2034"/>
                    <a:pt x="41" y="2074"/>
                  </a:cubicBezTo>
                  <a:lnTo>
                    <a:pt x="375" y="2428"/>
                  </a:lnTo>
                  <a:lnTo>
                    <a:pt x="41" y="2772"/>
                  </a:lnTo>
                  <a:cubicBezTo>
                    <a:pt x="11" y="2813"/>
                    <a:pt x="0" y="2863"/>
                    <a:pt x="21" y="2914"/>
                  </a:cubicBezTo>
                  <a:cubicBezTo>
                    <a:pt x="41" y="2954"/>
                    <a:pt x="81" y="2984"/>
                    <a:pt x="132" y="2984"/>
                  </a:cubicBezTo>
                  <a:lnTo>
                    <a:pt x="658" y="2984"/>
                  </a:lnTo>
                  <a:lnTo>
                    <a:pt x="658" y="3035"/>
                  </a:lnTo>
                  <a:cubicBezTo>
                    <a:pt x="658" y="3177"/>
                    <a:pt x="708" y="3298"/>
                    <a:pt x="810" y="3400"/>
                  </a:cubicBezTo>
                  <a:cubicBezTo>
                    <a:pt x="830" y="3409"/>
                    <a:pt x="840" y="3430"/>
                    <a:pt x="861" y="3440"/>
                  </a:cubicBezTo>
                  <a:lnTo>
                    <a:pt x="213" y="4097"/>
                  </a:lnTo>
                  <a:cubicBezTo>
                    <a:pt x="173" y="4138"/>
                    <a:pt x="162" y="4189"/>
                    <a:pt x="182" y="4239"/>
                  </a:cubicBezTo>
                  <a:cubicBezTo>
                    <a:pt x="203" y="4279"/>
                    <a:pt x="243" y="4310"/>
                    <a:pt x="294" y="4310"/>
                  </a:cubicBezTo>
                  <a:lnTo>
                    <a:pt x="780" y="4330"/>
                  </a:lnTo>
                  <a:lnTo>
                    <a:pt x="800" y="4816"/>
                  </a:lnTo>
                  <a:cubicBezTo>
                    <a:pt x="800" y="4866"/>
                    <a:pt x="830" y="4906"/>
                    <a:pt x="870" y="4927"/>
                  </a:cubicBezTo>
                  <a:cubicBezTo>
                    <a:pt x="890" y="4927"/>
                    <a:pt x="901" y="4937"/>
                    <a:pt x="921" y="4937"/>
                  </a:cubicBezTo>
                  <a:cubicBezTo>
                    <a:pt x="951" y="4937"/>
                    <a:pt x="982" y="4917"/>
                    <a:pt x="1012" y="4897"/>
                  </a:cubicBezTo>
                  <a:lnTo>
                    <a:pt x="1427" y="4482"/>
                  </a:lnTo>
                  <a:cubicBezTo>
                    <a:pt x="1477" y="4431"/>
                    <a:pt x="1477" y="4350"/>
                    <a:pt x="1427" y="4299"/>
                  </a:cubicBezTo>
                  <a:cubicBezTo>
                    <a:pt x="1402" y="4279"/>
                    <a:pt x="1369" y="4269"/>
                    <a:pt x="1337" y="4269"/>
                  </a:cubicBezTo>
                  <a:cubicBezTo>
                    <a:pt x="1305" y="4269"/>
                    <a:pt x="1275" y="4279"/>
                    <a:pt x="1255" y="4299"/>
                  </a:cubicBezTo>
                  <a:lnTo>
                    <a:pt x="1032" y="4512"/>
                  </a:lnTo>
                  <a:lnTo>
                    <a:pt x="1022" y="4198"/>
                  </a:lnTo>
                  <a:cubicBezTo>
                    <a:pt x="1022" y="4138"/>
                    <a:pt x="971" y="4087"/>
                    <a:pt x="901" y="4077"/>
                  </a:cubicBezTo>
                  <a:lnTo>
                    <a:pt x="587" y="4067"/>
                  </a:lnTo>
                  <a:lnTo>
                    <a:pt x="1124" y="3541"/>
                  </a:lnTo>
                  <a:lnTo>
                    <a:pt x="1336" y="3541"/>
                  </a:lnTo>
                  <a:cubicBezTo>
                    <a:pt x="1518" y="4320"/>
                    <a:pt x="2216" y="4906"/>
                    <a:pt x="3046" y="4906"/>
                  </a:cubicBezTo>
                  <a:cubicBezTo>
                    <a:pt x="3217" y="4906"/>
                    <a:pt x="3379" y="4876"/>
                    <a:pt x="3541" y="4825"/>
                  </a:cubicBezTo>
                  <a:cubicBezTo>
                    <a:pt x="3703" y="4785"/>
                    <a:pt x="3855" y="4715"/>
                    <a:pt x="3986" y="4623"/>
                  </a:cubicBezTo>
                  <a:cubicBezTo>
                    <a:pt x="4047" y="4593"/>
                    <a:pt x="4067" y="4512"/>
                    <a:pt x="4026" y="4452"/>
                  </a:cubicBezTo>
                  <a:cubicBezTo>
                    <a:pt x="4001" y="4419"/>
                    <a:pt x="3963" y="4399"/>
                    <a:pt x="3923" y="4399"/>
                  </a:cubicBezTo>
                  <a:cubicBezTo>
                    <a:pt x="3901" y="4399"/>
                    <a:pt x="3877" y="4406"/>
                    <a:pt x="3855" y="4421"/>
                  </a:cubicBezTo>
                  <a:cubicBezTo>
                    <a:pt x="3733" y="4492"/>
                    <a:pt x="3612" y="4553"/>
                    <a:pt x="3470" y="4593"/>
                  </a:cubicBezTo>
                  <a:cubicBezTo>
                    <a:pt x="3338" y="4634"/>
                    <a:pt x="3187" y="4654"/>
                    <a:pt x="3046" y="4654"/>
                  </a:cubicBezTo>
                  <a:cubicBezTo>
                    <a:pt x="2216" y="4654"/>
                    <a:pt x="1538" y="3976"/>
                    <a:pt x="1538" y="3146"/>
                  </a:cubicBezTo>
                  <a:lnTo>
                    <a:pt x="1538" y="2550"/>
                  </a:lnTo>
                  <a:lnTo>
                    <a:pt x="4552" y="2550"/>
                  </a:lnTo>
                  <a:lnTo>
                    <a:pt x="4552" y="3146"/>
                  </a:lnTo>
                  <a:cubicBezTo>
                    <a:pt x="4552" y="3501"/>
                    <a:pt x="4421" y="3845"/>
                    <a:pt x="4199" y="4117"/>
                  </a:cubicBezTo>
                  <a:cubicBezTo>
                    <a:pt x="4158" y="4168"/>
                    <a:pt x="4158" y="4249"/>
                    <a:pt x="4219" y="4290"/>
                  </a:cubicBezTo>
                  <a:cubicBezTo>
                    <a:pt x="4239" y="4310"/>
                    <a:pt x="4269" y="4320"/>
                    <a:pt x="4289" y="4320"/>
                  </a:cubicBezTo>
                  <a:cubicBezTo>
                    <a:pt x="4330" y="4320"/>
                    <a:pt x="4361" y="4299"/>
                    <a:pt x="4390" y="4270"/>
                  </a:cubicBezTo>
                  <a:cubicBezTo>
                    <a:pt x="4563" y="4057"/>
                    <a:pt x="4694" y="3814"/>
                    <a:pt x="4755" y="3541"/>
                  </a:cubicBezTo>
                  <a:lnTo>
                    <a:pt x="4927" y="3541"/>
                  </a:lnTo>
                  <a:cubicBezTo>
                    <a:pt x="5058" y="3541"/>
                    <a:pt x="5190" y="3490"/>
                    <a:pt x="5281" y="3400"/>
                  </a:cubicBezTo>
                  <a:cubicBezTo>
                    <a:pt x="5382" y="3298"/>
                    <a:pt x="5433" y="3177"/>
                    <a:pt x="5433" y="3035"/>
                  </a:cubicBezTo>
                  <a:cubicBezTo>
                    <a:pt x="5433" y="2762"/>
                    <a:pt x="5200" y="2530"/>
                    <a:pt x="4927" y="2530"/>
                  </a:cubicBezTo>
                  <a:lnTo>
                    <a:pt x="4866" y="2530"/>
                  </a:lnTo>
                  <a:cubicBezTo>
                    <a:pt x="4967" y="2489"/>
                    <a:pt x="5048" y="2388"/>
                    <a:pt x="5048" y="2267"/>
                  </a:cubicBezTo>
                  <a:lnTo>
                    <a:pt x="5048" y="1700"/>
                  </a:lnTo>
                  <a:cubicBezTo>
                    <a:pt x="5048" y="1669"/>
                    <a:pt x="5038" y="1639"/>
                    <a:pt x="5028" y="1609"/>
                  </a:cubicBezTo>
                  <a:cubicBezTo>
                    <a:pt x="5413" y="1457"/>
                    <a:pt x="5676" y="1093"/>
                    <a:pt x="5676" y="658"/>
                  </a:cubicBezTo>
                  <a:lnTo>
                    <a:pt x="5676" y="132"/>
                  </a:lnTo>
                  <a:cubicBezTo>
                    <a:pt x="5676" y="61"/>
                    <a:pt x="5625" y="1"/>
                    <a:pt x="5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0"/>
            <p:cNvSpPr/>
            <p:nvPr/>
          </p:nvSpPr>
          <p:spPr>
            <a:xfrm>
              <a:off x="2136205" y="4286061"/>
              <a:ext cx="289572" cy="161218"/>
            </a:xfrm>
            <a:custGeom>
              <a:rect b="b" l="l" r="r" t="t"/>
              <a:pathLst>
                <a:path extrusionOk="0" h="3380" w="6071">
                  <a:moveTo>
                    <a:pt x="2429" y="253"/>
                  </a:moveTo>
                  <a:cubicBezTo>
                    <a:pt x="2469" y="426"/>
                    <a:pt x="2570" y="567"/>
                    <a:pt x="2722" y="658"/>
                  </a:cubicBezTo>
                  <a:lnTo>
                    <a:pt x="2620" y="1386"/>
                  </a:lnTo>
                  <a:lnTo>
                    <a:pt x="2074" y="314"/>
                  </a:lnTo>
                  <a:cubicBezTo>
                    <a:pt x="2105" y="304"/>
                    <a:pt x="2135" y="294"/>
                    <a:pt x="2166" y="294"/>
                  </a:cubicBezTo>
                  <a:cubicBezTo>
                    <a:pt x="2175" y="284"/>
                    <a:pt x="2175" y="284"/>
                    <a:pt x="2186" y="284"/>
                  </a:cubicBezTo>
                  <a:cubicBezTo>
                    <a:pt x="2196" y="284"/>
                    <a:pt x="2206" y="284"/>
                    <a:pt x="2216" y="273"/>
                  </a:cubicBezTo>
                  <a:lnTo>
                    <a:pt x="2236" y="273"/>
                  </a:lnTo>
                  <a:cubicBezTo>
                    <a:pt x="2256" y="273"/>
                    <a:pt x="2276" y="264"/>
                    <a:pt x="2297" y="264"/>
                  </a:cubicBezTo>
                  <a:lnTo>
                    <a:pt x="2327" y="264"/>
                  </a:lnTo>
                  <a:cubicBezTo>
                    <a:pt x="2337" y="264"/>
                    <a:pt x="2348" y="264"/>
                    <a:pt x="2357" y="253"/>
                  </a:cubicBezTo>
                  <a:close/>
                  <a:moveTo>
                    <a:pt x="3713" y="253"/>
                  </a:moveTo>
                  <a:cubicBezTo>
                    <a:pt x="3723" y="264"/>
                    <a:pt x="3733" y="264"/>
                    <a:pt x="3744" y="264"/>
                  </a:cubicBezTo>
                  <a:lnTo>
                    <a:pt x="3774" y="264"/>
                  </a:lnTo>
                  <a:cubicBezTo>
                    <a:pt x="3794" y="264"/>
                    <a:pt x="3814" y="273"/>
                    <a:pt x="3834" y="273"/>
                  </a:cubicBezTo>
                  <a:lnTo>
                    <a:pt x="3854" y="273"/>
                  </a:lnTo>
                  <a:cubicBezTo>
                    <a:pt x="3865" y="284"/>
                    <a:pt x="3875" y="284"/>
                    <a:pt x="3885" y="284"/>
                  </a:cubicBezTo>
                  <a:cubicBezTo>
                    <a:pt x="3895" y="284"/>
                    <a:pt x="3895" y="284"/>
                    <a:pt x="3905" y="294"/>
                  </a:cubicBezTo>
                  <a:cubicBezTo>
                    <a:pt x="3935" y="294"/>
                    <a:pt x="3966" y="304"/>
                    <a:pt x="3986" y="314"/>
                  </a:cubicBezTo>
                  <a:lnTo>
                    <a:pt x="3450" y="1386"/>
                  </a:lnTo>
                  <a:lnTo>
                    <a:pt x="3349" y="658"/>
                  </a:lnTo>
                  <a:cubicBezTo>
                    <a:pt x="3501" y="567"/>
                    <a:pt x="3602" y="426"/>
                    <a:pt x="3642" y="253"/>
                  </a:cubicBezTo>
                  <a:close/>
                  <a:moveTo>
                    <a:pt x="4334" y="1180"/>
                  </a:moveTo>
                  <a:cubicBezTo>
                    <a:pt x="4343" y="1180"/>
                    <a:pt x="4352" y="1181"/>
                    <a:pt x="4360" y="1184"/>
                  </a:cubicBezTo>
                  <a:cubicBezTo>
                    <a:pt x="4391" y="1194"/>
                    <a:pt x="4411" y="1215"/>
                    <a:pt x="4421" y="1245"/>
                  </a:cubicBezTo>
                  <a:cubicBezTo>
                    <a:pt x="4421" y="1265"/>
                    <a:pt x="4421" y="1285"/>
                    <a:pt x="4411" y="1316"/>
                  </a:cubicBezTo>
                  <a:lnTo>
                    <a:pt x="4380" y="1417"/>
                  </a:lnTo>
                  <a:lnTo>
                    <a:pt x="4189" y="1356"/>
                  </a:lnTo>
                  <a:lnTo>
                    <a:pt x="4229" y="1245"/>
                  </a:lnTo>
                  <a:cubicBezTo>
                    <a:pt x="4229" y="1235"/>
                    <a:pt x="4239" y="1235"/>
                    <a:pt x="4239" y="1224"/>
                  </a:cubicBezTo>
                  <a:lnTo>
                    <a:pt x="4249" y="1215"/>
                  </a:lnTo>
                  <a:lnTo>
                    <a:pt x="4259" y="1204"/>
                  </a:lnTo>
                  <a:lnTo>
                    <a:pt x="4270" y="1194"/>
                  </a:lnTo>
                  <a:lnTo>
                    <a:pt x="4279" y="1194"/>
                  </a:lnTo>
                  <a:cubicBezTo>
                    <a:pt x="4294" y="1187"/>
                    <a:pt x="4313" y="1180"/>
                    <a:pt x="4334" y="1180"/>
                  </a:cubicBezTo>
                  <a:close/>
                  <a:moveTo>
                    <a:pt x="4108" y="1588"/>
                  </a:moveTo>
                  <a:lnTo>
                    <a:pt x="4290" y="1649"/>
                  </a:lnTo>
                  <a:lnTo>
                    <a:pt x="4108" y="2145"/>
                  </a:lnTo>
                  <a:lnTo>
                    <a:pt x="3905" y="2145"/>
                  </a:lnTo>
                  <a:lnTo>
                    <a:pt x="4108" y="1588"/>
                  </a:lnTo>
                  <a:close/>
                  <a:moveTo>
                    <a:pt x="3379" y="253"/>
                  </a:moveTo>
                  <a:cubicBezTo>
                    <a:pt x="3349" y="345"/>
                    <a:pt x="3268" y="426"/>
                    <a:pt x="3167" y="466"/>
                  </a:cubicBezTo>
                  <a:cubicBezTo>
                    <a:pt x="3116" y="486"/>
                    <a:pt x="3086" y="547"/>
                    <a:pt x="3096" y="597"/>
                  </a:cubicBezTo>
                  <a:lnTo>
                    <a:pt x="3258" y="1771"/>
                  </a:lnTo>
                  <a:lnTo>
                    <a:pt x="3036" y="2216"/>
                  </a:lnTo>
                  <a:lnTo>
                    <a:pt x="2813" y="1771"/>
                  </a:lnTo>
                  <a:lnTo>
                    <a:pt x="2975" y="597"/>
                  </a:lnTo>
                  <a:cubicBezTo>
                    <a:pt x="2985" y="547"/>
                    <a:pt x="2955" y="486"/>
                    <a:pt x="2904" y="466"/>
                  </a:cubicBezTo>
                  <a:cubicBezTo>
                    <a:pt x="2802" y="426"/>
                    <a:pt x="2722" y="345"/>
                    <a:pt x="2692" y="253"/>
                  </a:cubicBezTo>
                  <a:close/>
                  <a:moveTo>
                    <a:pt x="2206" y="2398"/>
                  </a:moveTo>
                  <a:cubicBezTo>
                    <a:pt x="2368" y="2398"/>
                    <a:pt x="2499" y="2530"/>
                    <a:pt x="2499" y="2681"/>
                  </a:cubicBezTo>
                  <a:lnTo>
                    <a:pt x="2499" y="2793"/>
                  </a:lnTo>
                  <a:cubicBezTo>
                    <a:pt x="2499" y="2954"/>
                    <a:pt x="2368" y="3076"/>
                    <a:pt x="2206" y="3076"/>
                  </a:cubicBezTo>
                  <a:lnTo>
                    <a:pt x="1872" y="3076"/>
                  </a:lnTo>
                  <a:lnTo>
                    <a:pt x="1872" y="2398"/>
                  </a:lnTo>
                  <a:close/>
                  <a:moveTo>
                    <a:pt x="4198" y="2398"/>
                  </a:moveTo>
                  <a:lnTo>
                    <a:pt x="4198" y="3076"/>
                  </a:lnTo>
                  <a:lnTo>
                    <a:pt x="3854" y="3076"/>
                  </a:lnTo>
                  <a:cubicBezTo>
                    <a:pt x="3703" y="3076"/>
                    <a:pt x="3571" y="2954"/>
                    <a:pt x="3571" y="2793"/>
                  </a:cubicBezTo>
                  <a:lnTo>
                    <a:pt x="3571" y="2681"/>
                  </a:lnTo>
                  <a:cubicBezTo>
                    <a:pt x="3571" y="2570"/>
                    <a:pt x="3652" y="2458"/>
                    <a:pt x="3753" y="2418"/>
                  </a:cubicBezTo>
                  <a:cubicBezTo>
                    <a:pt x="3794" y="2408"/>
                    <a:pt x="3825" y="2398"/>
                    <a:pt x="3854" y="2398"/>
                  </a:cubicBezTo>
                  <a:close/>
                  <a:moveTo>
                    <a:pt x="4219" y="415"/>
                  </a:moveTo>
                  <a:cubicBezTo>
                    <a:pt x="4472" y="557"/>
                    <a:pt x="4664" y="769"/>
                    <a:pt x="4775" y="1033"/>
                  </a:cubicBezTo>
                  <a:cubicBezTo>
                    <a:pt x="4775" y="1042"/>
                    <a:pt x="4785" y="1053"/>
                    <a:pt x="4785" y="1062"/>
                  </a:cubicBezTo>
                  <a:lnTo>
                    <a:pt x="4785" y="1073"/>
                  </a:lnTo>
                  <a:cubicBezTo>
                    <a:pt x="4796" y="1083"/>
                    <a:pt x="4796" y="1093"/>
                    <a:pt x="4796" y="1103"/>
                  </a:cubicBezTo>
                  <a:cubicBezTo>
                    <a:pt x="4805" y="1103"/>
                    <a:pt x="4805" y="1113"/>
                    <a:pt x="4805" y="1113"/>
                  </a:cubicBezTo>
                  <a:cubicBezTo>
                    <a:pt x="4805" y="1123"/>
                    <a:pt x="4805" y="1134"/>
                    <a:pt x="4816" y="1134"/>
                  </a:cubicBezTo>
                  <a:lnTo>
                    <a:pt x="4816" y="1164"/>
                  </a:lnTo>
                  <a:cubicBezTo>
                    <a:pt x="4816" y="1164"/>
                    <a:pt x="4816" y="1174"/>
                    <a:pt x="4826" y="1174"/>
                  </a:cubicBezTo>
                  <a:lnTo>
                    <a:pt x="4826" y="1204"/>
                  </a:lnTo>
                  <a:lnTo>
                    <a:pt x="4836" y="1204"/>
                  </a:lnTo>
                  <a:cubicBezTo>
                    <a:pt x="4856" y="1316"/>
                    <a:pt x="4877" y="1417"/>
                    <a:pt x="4877" y="1528"/>
                  </a:cubicBezTo>
                  <a:lnTo>
                    <a:pt x="4877" y="2105"/>
                  </a:lnTo>
                  <a:lnTo>
                    <a:pt x="4391" y="2105"/>
                  </a:lnTo>
                  <a:lnTo>
                    <a:pt x="4654" y="1397"/>
                  </a:lnTo>
                  <a:cubicBezTo>
                    <a:pt x="4664" y="1356"/>
                    <a:pt x="4674" y="1305"/>
                    <a:pt x="4674" y="1255"/>
                  </a:cubicBezTo>
                  <a:cubicBezTo>
                    <a:pt x="4664" y="1123"/>
                    <a:pt x="4573" y="1002"/>
                    <a:pt x="4441" y="952"/>
                  </a:cubicBezTo>
                  <a:cubicBezTo>
                    <a:pt x="4431" y="952"/>
                    <a:pt x="4421" y="941"/>
                    <a:pt x="4411" y="941"/>
                  </a:cubicBezTo>
                  <a:lnTo>
                    <a:pt x="4401" y="941"/>
                  </a:lnTo>
                  <a:cubicBezTo>
                    <a:pt x="4391" y="941"/>
                    <a:pt x="4380" y="931"/>
                    <a:pt x="4380" y="931"/>
                  </a:cubicBezTo>
                  <a:lnTo>
                    <a:pt x="4300" y="931"/>
                  </a:lnTo>
                  <a:cubicBezTo>
                    <a:pt x="4270" y="931"/>
                    <a:pt x="4239" y="941"/>
                    <a:pt x="4209" y="952"/>
                  </a:cubicBezTo>
                  <a:cubicBezTo>
                    <a:pt x="4198" y="952"/>
                    <a:pt x="4189" y="961"/>
                    <a:pt x="4178" y="961"/>
                  </a:cubicBezTo>
                  <a:cubicBezTo>
                    <a:pt x="4168" y="972"/>
                    <a:pt x="4158" y="972"/>
                    <a:pt x="4148" y="972"/>
                  </a:cubicBezTo>
                  <a:lnTo>
                    <a:pt x="4148" y="982"/>
                  </a:lnTo>
                  <a:cubicBezTo>
                    <a:pt x="4138" y="982"/>
                    <a:pt x="4128" y="992"/>
                    <a:pt x="4117" y="992"/>
                  </a:cubicBezTo>
                  <a:cubicBezTo>
                    <a:pt x="4117" y="1002"/>
                    <a:pt x="4117" y="1002"/>
                    <a:pt x="4108" y="1002"/>
                  </a:cubicBezTo>
                  <a:cubicBezTo>
                    <a:pt x="4108" y="1002"/>
                    <a:pt x="4108" y="1012"/>
                    <a:pt x="4097" y="1012"/>
                  </a:cubicBezTo>
                  <a:lnTo>
                    <a:pt x="4088" y="1022"/>
                  </a:lnTo>
                  <a:lnTo>
                    <a:pt x="4077" y="1033"/>
                  </a:lnTo>
                  <a:lnTo>
                    <a:pt x="4067" y="1042"/>
                  </a:lnTo>
                  <a:cubicBezTo>
                    <a:pt x="4067" y="1042"/>
                    <a:pt x="4067" y="1053"/>
                    <a:pt x="4057" y="1053"/>
                  </a:cubicBezTo>
                  <a:cubicBezTo>
                    <a:pt x="4057" y="1062"/>
                    <a:pt x="4047" y="1073"/>
                    <a:pt x="4037" y="1083"/>
                  </a:cubicBezTo>
                  <a:lnTo>
                    <a:pt x="4027" y="1093"/>
                  </a:lnTo>
                  <a:lnTo>
                    <a:pt x="4027" y="1103"/>
                  </a:lnTo>
                  <a:cubicBezTo>
                    <a:pt x="4016" y="1113"/>
                    <a:pt x="4016" y="1113"/>
                    <a:pt x="4016" y="1123"/>
                  </a:cubicBezTo>
                  <a:cubicBezTo>
                    <a:pt x="4016" y="1123"/>
                    <a:pt x="4007" y="1123"/>
                    <a:pt x="4007" y="1134"/>
                  </a:cubicBezTo>
                  <a:cubicBezTo>
                    <a:pt x="4007" y="1143"/>
                    <a:pt x="3996" y="1154"/>
                    <a:pt x="3996" y="1164"/>
                  </a:cubicBezTo>
                  <a:lnTo>
                    <a:pt x="3612" y="2206"/>
                  </a:lnTo>
                  <a:cubicBezTo>
                    <a:pt x="3440" y="2297"/>
                    <a:pt x="3319" y="2479"/>
                    <a:pt x="3319" y="2681"/>
                  </a:cubicBezTo>
                  <a:lnTo>
                    <a:pt x="3319" y="2793"/>
                  </a:lnTo>
                  <a:cubicBezTo>
                    <a:pt x="3319" y="2914"/>
                    <a:pt x="3369" y="3035"/>
                    <a:pt x="3440" y="3126"/>
                  </a:cubicBezTo>
                  <a:lnTo>
                    <a:pt x="2631" y="3126"/>
                  </a:lnTo>
                  <a:cubicBezTo>
                    <a:pt x="2701" y="3035"/>
                    <a:pt x="2742" y="2914"/>
                    <a:pt x="2742" y="2793"/>
                  </a:cubicBezTo>
                  <a:lnTo>
                    <a:pt x="2742" y="2681"/>
                  </a:lnTo>
                  <a:cubicBezTo>
                    <a:pt x="2742" y="2388"/>
                    <a:pt x="2509" y="2145"/>
                    <a:pt x="2206" y="2145"/>
                  </a:cubicBezTo>
                  <a:lnTo>
                    <a:pt x="1842" y="2145"/>
                  </a:lnTo>
                  <a:cubicBezTo>
                    <a:pt x="1822" y="2125"/>
                    <a:pt x="1781" y="2105"/>
                    <a:pt x="1741" y="2105"/>
                  </a:cubicBezTo>
                  <a:lnTo>
                    <a:pt x="1194" y="2105"/>
                  </a:lnTo>
                  <a:lnTo>
                    <a:pt x="1194" y="1528"/>
                  </a:lnTo>
                  <a:cubicBezTo>
                    <a:pt x="1194" y="1447"/>
                    <a:pt x="1204" y="1366"/>
                    <a:pt x="1215" y="1296"/>
                  </a:cubicBezTo>
                  <a:cubicBezTo>
                    <a:pt x="1285" y="921"/>
                    <a:pt x="1518" y="597"/>
                    <a:pt x="1852" y="415"/>
                  </a:cubicBezTo>
                  <a:lnTo>
                    <a:pt x="2924" y="2550"/>
                  </a:lnTo>
                  <a:cubicBezTo>
                    <a:pt x="2944" y="2590"/>
                    <a:pt x="2985" y="2620"/>
                    <a:pt x="3036" y="2620"/>
                  </a:cubicBezTo>
                  <a:cubicBezTo>
                    <a:pt x="3086" y="2620"/>
                    <a:pt x="3126" y="2590"/>
                    <a:pt x="3146" y="2550"/>
                  </a:cubicBezTo>
                  <a:lnTo>
                    <a:pt x="4219" y="415"/>
                  </a:lnTo>
                  <a:close/>
                  <a:moveTo>
                    <a:pt x="4937" y="799"/>
                  </a:moveTo>
                  <a:lnTo>
                    <a:pt x="4937" y="799"/>
                  </a:lnTo>
                  <a:cubicBezTo>
                    <a:pt x="5423" y="1174"/>
                    <a:pt x="5827" y="1781"/>
                    <a:pt x="5827" y="2742"/>
                  </a:cubicBezTo>
                  <a:cubicBezTo>
                    <a:pt x="5827" y="2954"/>
                    <a:pt x="5645" y="3126"/>
                    <a:pt x="5433" y="3126"/>
                  </a:cubicBezTo>
                  <a:lnTo>
                    <a:pt x="4482" y="3126"/>
                  </a:lnTo>
                  <a:lnTo>
                    <a:pt x="4482" y="2348"/>
                  </a:lnTo>
                  <a:lnTo>
                    <a:pt x="4998" y="2348"/>
                  </a:lnTo>
                  <a:cubicBezTo>
                    <a:pt x="5068" y="2348"/>
                    <a:pt x="5119" y="2297"/>
                    <a:pt x="5119" y="2226"/>
                  </a:cubicBezTo>
                  <a:lnTo>
                    <a:pt x="5119" y="1528"/>
                  </a:lnTo>
                  <a:lnTo>
                    <a:pt x="5119" y="1478"/>
                  </a:lnTo>
                  <a:lnTo>
                    <a:pt x="5119" y="1457"/>
                  </a:lnTo>
                  <a:lnTo>
                    <a:pt x="5119" y="1417"/>
                  </a:lnTo>
                  <a:lnTo>
                    <a:pt x="5119" y="1406"/>
                  </a:lnTo>
                  <a:cubicBezTo>
                    <a:pt x="5119" y="1386"/>
                    <a:pt x="5119" y="1376"/>
                    <a:pt x="5109" y="1366"/>
                  </a:cubicBezTo>
                  <a:lnTo>
                    <a:pt x="5109" y="1346"/>
                  </a:lnTo>
                  <a:lnTo>
                    <a:pt x="5109" y="1316"/>
                  </a:lnTo>
                  <a:lnTo>
                    <a:pt x="5109" y="1296"/>
                  </a:lnTo>
                  <a:cubicBezTo>
                    <a:pt x="5099" y="1285"/>
                    <a:pt x="5099" y="1275"/>
                    <a:pt x="5099" y="1265"/>
                  </a:cubicBezTo>
                  <a:lnTo>
                    <a:pt x="5099" y="1245"/>
                  </a:lnTo>
                  <a:cubicBezTo>
                    <a:pt x="5089" y="1235"/>
                    <a:pt x="5089" y="1215"/>
                    <a:pt x="5089" y="1204"/>
                  </a:cubicBezTo>
                  <a:lnTo>
                    <a:pt x="5089" y="1194"/>
                  </a:lnTo>
                  <a:cubicBezTo>
                    <a:pt x="5079" y="1174"/>
                    <a:pt x="5079" y="1164"/>
                    <a:pt x="5068" y="1143"/>
                  </a:cubicBezTo>
                  <a:cubicBezTo>
                    <a:pt x="5068" y="1123"/>
                    <a:pt x="5059" y="1113"/>
                    <a:pt x="5059" y="1093"/>
                  </a:cubicBezTo>
                  <a:lnTo>
                    <a:pt x="5059" y="1083"/>
                  </a:lnTo>
                  <a:cubicBezTo>
                    <a:pt x="5048" y="1073"/>
                    <a:pt x="5048" y="1053"/>
                    <a:pt x="5048" y="1042"/>
                  </a:cubicBezTo>
                  <a:cubicBezTo>
                    <a:pt x="5038" y="1042"/>
                    <a:pt x="5038" y="1033"/>
                    <a:pt x="5038" y="1033"/>
                  </a:cubicBezTo>
                  <a:cubicBezTo>
                    <a:pt x="5038" y="1022"/>
                    <a:pt x="5028" y="1002"/>
                    <a:pt x="5028" y="992"/>
                  </a:cubicBezTo>
                  <a:lnTo>
                    <a:pt x="5018" y="982"/>
                  </a:lnTo>
                  <a:cubicBezTo>
                    <a:pt x="5018" y="972"/>
                    <a:pt x="5008" y="961"/>
                    <a:pt x="5008" y="952"/>
                  </a:cubicBezTo>
                  <a:cubicBezTo>
                    <a:pt x="5008" y="941"/>
                    <a:pt x="4998" y="941"/>
                    <a:pt x="4998" y="931"/>
                  </a:cubicBezTo>
                  <a:cubicBezTo>
                    <a:pt x="4998" y="921"/>
                    <a:pt x="4987" y="911"/>
                    <a:pt x="4987" y="901"/>
                  </a:cubicBezTo>
                  <a:cubicBezTo>
                    <a:pt x="4987" y="891"/>
                    <a:pt x="4978" y="891"/>
                    <a:pt x="4978" y="880"/>
                  </a:cubicBezTo>
                  <a:cubicBezTo>
                    <a:pt x="4978" y="871"/>
                    <a:pt x="4967" y="860"/>
                    <a:pt x="4967" y="850"/>
                  </a:cubicBezTo>
                  <a:lnTo>
                    <a:pt x="4947" y="830"/>
                  </a:lnTo>
                  <a:cubicBezTo>
                    <a:pt x="4947" y="820"/>
                    <a:pt x="4937" y="810"/>
                    <a:pt x="4937" y="799"/>
                  </a:cubicBezTo>
                  <a:close/>
                  <a:moveTo>
                    <a:pt x="2469" y="1"/>
                  </a:moveTo>
                  <a:cubicBezTo>
                    <a:pt x="2256" y="1"/>
                    <a:pt x="2044" y="51"/>
                    <a:pt x="1852" y="132"/>
                  </a:cubicBezTo>
                  <a:cubicBezTo>
                    <a:pt x="1346" y="314"/>
                    <a:pt x="658" y="689"/>
                    <a:pt x="284" y="1447"/>
                  </a:cubicBezTo>
                  <a:cubicBezTo>
                    <a:pt x="253" y="1508"/>
                    <a:pt x="274" y="1579"/>
                    <a:pt x="334" y="1609"/>
                  </a:cubicBezTo>
                  <a:cubicBezTo>
                    <a:pt x="353" y="1621"/>
                    <a:pt x="375" y="1627"/>
                    <a:pt x="395" y="1627"/>
                  </a:cubicBezTo>
                  <a:cubicBezTo>
                    <a:pt x="441" y="1627"/>
                    <a:pt x="486" y="1600"/>
                    <a:pt x="507" y="1559"/>
                  </a:cubicBezTo>
                  <a:cubicBezTo>
                    <a:pt x="668" y="1235"/>
                    <a:pt x="891" y="992"/>
                    <a:pt x="1134" y="799"/>
                  </a:cubicBezTo>
                  <a:lnTo>
                    <a:pt x="1134" y="799"/>
                  </a:lnTo>
                  <a:lnTo>
                    <a:pt x="1123" y="810"/>
                  </a:lnTo>
                  <a:cubicBezTo>
                    <a:pt x="1114" y="830"/>
                    <a:pt x="1114" y="850"/>
                    <a:pt x="1103" y="860"/>
                  </a:cubicBezTo>
                  <a:cubicBezTo>
                    <a:pt x="1093" y="871"/>
                    <a:pt x="1093" y="880"/>
                    <a:pt x="1093" y="880"/>
                  </a:cubicBezTo>
                  <a:cubicBezTo>
                    <a:pt x="1083" y="891"/>
                    <a:pt x="1083" y="901"/>
                    <a:pt x="1083" y="911"/>
                  </a:cubicBezTo>
                  <a:cubicBezTo>
                    <a:pt x="1073" y="911"/>
                    <a:pt x="1073" y="921"/>
                    <a:pt x="1073" y="931"/>
                  </a:cubicBezTo>
                  <a:cubicBezTo>
                    <a:pt x="1063" y="941"/>
                    <a:pt x="1063" y="941"/>
                    <a:pt x="1063" y="952"/>
                  </a:cubicBezTo>
                  <a:cubicBezTo>
                    <a:pt x="1053" y="961"/>
                    <a:pt x="1053" y="972"/>
                    <a:pt x="1053" y="982"/>
                  </a:cubicBezTo>
                  <a:cubicBezTo>
                    <a:pt x="1042" y="982"/>
                    <a:pt x="1042" y="992"/>
                    <a:pt x="1042" y="1002"/>
                  </a:cubicBezTo>
                  <a:cubicBezTo>
                    <a:pt x="1042" y="1012"/>
                    <a:pt x="1033" y="1022"/>
                    <a:pt x="1033" y="1022"/>
                  </a:cubicBezTo>
                  <a:cubicBezTo>
                    <a:pt x="1033" y="1033"/>
                    <a:pt x="1033" y="1042"/>
                    <a:pt x="1022" y="1053"/>
                  </a:cubicBezTo>
                  <a:cubicBezTo>
                    <a:pt x="1022" y="1053"/>
                    <a:pt x="1022" y="1062"/>
                    <a:pt x="1012" y="1073"/>
                  </a:cubicBezTo>
                  <a:lnTo>
                    <a:pt x="1012" y="1093"/>
                  </a:lnTo>
                  <a:cubicBezTo>
                    <a:pt x="1002" y="1103"/>
                    <a:pt x="1002" y="1113"/>
                    <a:pt x="1002" y="1134"/>
                  </a:cubicBezTo>
                  <a:cubicBezTo>
                    <a:pt x="1002" y="1134"/>
                    <a:pt x="1002" y="1143"/>
                    <a:pt x="992" y="1143"/>
                  </a:cubicBezTo>
                  <a:cubicBezTo>
                    <a:pt x="992" y="1164"/>
                    <a:pt x="992" y="1174"/>
                    <a:pt x="982" y="1194"/>
                  </a:cubicBezTo>
                  <a:lnTo>
                    <a:pt x="982" y="1204"/>
                  </a:lnTo>
                  <a:cubicBezTo>
                    <a:pt x="982" y="1224"/>
                    <a:pt x="972" y="1235"/>
                    <a:pt x="972" y="1245"/>
                  </a:cubicBezTo>
                  <a:lnTo>
                    <a:pt x="972" y="1265"/>
                  </a:lnTo>
                  <a:cubicBezTo>
                    <a:pt x="972" y="1275"/>
                    <a:pt x="972" y="1285"/>
                    <a:pt x="961" y="1296"/>
                  </a:cubicBezTo>
                  <a:lnTo>
                    <a:pt x="961" y="1316"/>
                  </a:lnTo>
                  <a:lnTo>
                    <a:pt x="961" y="1346"/>
                  </a:lnTo>
                  <a:cubicBezTo>
                    <a:pt x="961" y="1356"/>
                    <a:pt x="961" y="1366"/>
                    <a:pt x="952" y="1366"/>
                  </a:cubicBezTo>
                  <a:lnTo>
                    <a:pt x="952" y="1397"/>
                  </a:lnTo>
                  <a:lnTo>
                    <a:pt x="952" y="1427"/>
                  </a:lnTo>
                  <a:lnTo>
                    <a:pt x="952" y="1457"/>
                  </a:lnTo>
                  <a:lnTo>
                    <a:pt x="952" y="1478"/>
                  </a:lnTo>
                  <a:lnTo>
                    <a:pt x="952" y="1518"/>
                  </a:lnTo>
                  <a:lnTo>
                    <a:pt x="952" y="1528"/>
                  </a:lnTo>
                  <a:lnTo>
                    <a:pt x="952" y="2226"/>
                  </a:lnTo>
                  <a:cubicBezTo>
                    <a:pt x="952" y="2297"/>
                    <a:pt x="1002" y="2348"/>
                    <a:pt x="1073" y="2348"/>
                  </a:cubicBezTo>
                  <a:lnTo>
                    <a:pt x="1589" y="2348"/>
                  </a:lnTo>
                  <a:lnTo>
                    <a:pt x="1589" y="3126"/>
                  </a:lnTo>
                  <a:lnTo>
                    <a:pt x="638" y="3126"/>
                  </a:lnTo>
                  <a:cubicBezTo>
                    <a:pt x="415" y="3126"/>
                    <a:pt x="244" y="2954"/>
                    <a:pt x="244" y="2742"/>
                  </a:cubicBezTo>
                  <a:cubicBezTo>
                    <a:pt x="244" y="2479"/>
                    <a:pt x="274" y="2226"/>
                    <a:pt x="334" y="2004"/>
                  </a:cubicBezTo>
                  <a:cubicBezTo>
                    <a:pt x="354" y="1943"/>
                    <a:pt x="314" y="1872"/>
                    <a:pt x="244" y="1851"/>
                  </a:cubicBezTo>
                  <a:cubicBezTo>
                    <a:pt x="233" y="1848"/>
                    <a:pt x="222" y="1846"/>
                    <a:pt x="211" y="1846"/>
                  </a:cubicBezTo>
                  <a:cubicBezTo>
                    <a:pt x="160" y="1846"/>
                    <a:pt x="108" y="1884"/>
                    <a:pt x="91" y="1943"/>
                  </a:cubicBezTo>
                  <a:cubicBezTo>
                    <a:pt x="31" y="2186"/>
                    <a:pt x="1" y="2458"/>
                    <a:pt x="1" y="2742"/>
                  </a:cubicBezTo>
                  <a:cubicBezTo>
                    <a:pt x="1" y="3086"/>
                    <a:pt x="284" y="3379"/>
                    <a:pt x="638" y="3379"/>
                  </a:cubicBezTo>
                  <a:lnTo>
                    <a:pt x="5433" y="3379"/>
                  </a:lnTo>
                  <a:cubicBezTo>
                    <a:pt x="5787" y="3379"/>
                    <a:pt x="6070" y="3086"/>
                    <a:pt x="6070" y="2742"/>
                  </a:cubicBezTo>
                  <a:cubicBezTo>
                    <a:pt x="6070" y="1983"/>
                    <a:pt x="5837" y="1356"/>
                    <a:pt x="5392" y="871"/>
                  </a:cubicBezTo>
                  <a:cubicBezTo>
                    <a:pt x="5089" y="547"/>
                    <a:pt x="4694" y="304"/>
                    <a:pt x="4219" y="132"/>
                  </a:cubicBezTo>
                  <a:cubicBezTo>
                    <a:pt x="4016" y="51"/>
                    <a:pt x="3814" y="1"/>
                    <a:pt x="3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0"/>
            <p:cNvSpPr/>
            <p:nvPr/>
          </p:nvSpPr>
          <p:spPr>
            <a:xfrm>
              <a:off x="2275193" y="4169300"/>
              <a:ext cx="24135" cy="44931"/>
            </a:xfrm>
            <a:custGeom>
              <a:rect b="b" l="l" r="r" t="t"/>
              <a:pathLst>
                <a:path extrusionOk="0" h="942" w="506">
                  <a:moveTo>
                    <a:pt x="122" y="1"/>
                  </a:moveTo>
                  <a:cubicBezTo>
                    <a:pt x="50" y="1"/>
                    <a:pt x="0" y="61"/>
                    <a:pt x="0" y="122"/>
                  </a:cubicBezTo>
                  <a:lnTo>
                    <a:pt x="0" y="820"/>
                  </a:lnTo>
                  <a:cubicBezTo>
                    <a:pt x="0" y="891"/>
                    <a:pt x="50" y="941"/>
                    <a:pt x="122" y="941"/>
                  </a:cubicBezTo>
                  <a:lnTo>
                    <a:pt x="385" y="941"/>
                  </a:lnTo>
                  <a:cubicBezTo>
                    <a:pt x="455" y="941"/>
                    <a:pt x="506" y="891"/>
                    <a:pt x="506" y="820"/>
                  </a:cubicBezTo>
                  <a:cubicBezTo>
                    <a:pt x="506" y="749"/>
                    <a:pt x="455" y="698"/>
                    <a:pt x="385" y="698"/>
                  </a:cubicBezTo>
                  <a:lnTo>
                    <a:pt x="243" y="698"/>
                  </a:lnTo>
                  <a:lnTo>
                    <a:pt x="243" y="122"/>
                  </a:lnTo>
                  <a:cubicBezTo>
                    <a:pt x="243" y="61"/>
                    <a:pt x="192"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 name="Google Shape;725;p40"/>
          <p:cNvSpPr txBox="1"/>
          <p:nvPr/>
        </p:nvSpPr>
        <p:spPr>
          <a:xfrm>
            <a:off x="385250" y="953675"/>
            <a:ext cx="3102600" cy="392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1500">
                <a:solidFill>
                  <a:schemeClr val="lt1"/>
                </a:solidFill>
                <a:highlight>
                  <a:schemeClr val="accent2"/>
                </a:highlight>
                <a:latin typeface="Lexend Deca"/>
                <a:ea typeface="Lexend Deca"/>
                <a:cs typeface="Lexend Deca"/>
                <a:sym typeface="Lexend Deca"/>
              </a:rPr>
              <a:t>Requirement Analysis (2 tuần)</a:t>
            </a:r>
            <a:endParaRPr b="1" sz="1500">
              <a:solidFill>
                <a:schemeClr val="lt1"/>
              </a:solidFill>
              <a:highlight>
                <a:schemeClr val="accent2"/>
              </a:highlight>
              <a:latin typeface="Lexend Deca"/>
              <a:ea typeface="Lexend Deca"/>
              <a:cs typeface="Lexend Deca"/>
              <a:sym typeface="Lexend Deca"/>
            </a:endParaRPr>
          </a:p>
        </p:txBody>
      </p:sp>
      <p:sp>
        <p:nvSpPr>
          <p:cNvPr id="726" name="Google Shape;726;p40"/>
          <p:cNvSpPr txBox="1"/>
          <p:nvPr/>
        </p:nvSpPr>
        <p:spPr>
          <a:xfrm>
            <a:off x="249950" y="3777675"/>
            <a:ext cx="4185600" cy="1127700"/>
          </a:xfrm>
          <a:prstGeom prst="rect">
            <a:avLst/>
          </a:prstGeom>
          <a:noFill/>
          <a:ln>
            <a:noFill/>
          </a:ln>
        </p:spPr>
        <p:txBody>
          <a:bodyPr anchorCtr="0" anchor="t" bIns="91425" lIns="91425" spcFirstLastPara="1" rIns="91425" wrap="square" tIns="91425">
            <a:spAutoFit/>
          </a:bodyPr>
          <a:lstStyle/>
          <a:p>
            <a:pPr indent="-88900" lvl="1" marL="114300" rtl="0" algn="just">
              <a:lnSpc>
                <a:spcPct val="90000"/>
              </a:lnSpc>
              <a:spcBef>
                <a:spcPts val="0"/>
              </a:spcBef>
              <a:spcAft>
                <a:spcPts val="0"/>
              </a:spcAft>
              <a:buClr>
                <a:schemeClr val="dk1"/>
              </a:buClr>
              <a:buSzPts val="1100"/>
              <a:buChar char="•"/>
            </a:pPr>
            <a:r>
              <a:rPr lang="en" sz="1100">
                <a:solidFill>
                  <a:schemeClr val="dk1"/>
                </a:solidFill>
              </a:rPr>
              <a:t>Ở giai đoạn này các subteam Documentation, System design sẽ làm việc chính.</a:t>
            </a:r>
            <a:endParaRPr sz="1100">
              <a:solidFill>
                <a:schemeClr val="dk1"/>
              </a:solidFill>
            </a:endParaRPr>
          </a:p>
          <a:p>
            <a:pPr indent="-88900" lvl="1" marL="114300" rtl="0" algn="just">
              <a:lnSpc>
                <a:spcPct val="90000"/>
              </a:lnSpc>
              <a:spcBef>
                <a:spcPts val="225"/>
              </a:spcBef>
              <a:spcAft>
                <a:spcPts val="0"/>
              </a:spcAft>
              <a:buClr>
                <a:schemeClr val="dk1"/>
              </a:buClr>
              <a:buSzPts val="1100"/>
              <a:buChar char="•"/>
            </a:pPr>
            <a:r>
              <a:rPr lang="en" sz="1100">
                <a:solidFill>
                  <a:schemeClr val="dk1"/>
                </a:solidFill>
              </a:rPr>
              <a:t>Cần xác định các class diagram ở mức thiết kế,  kiến trúc code, các công nghệ áp dụng vào đồ án, sử dụng các dịch vụ nào. Giai đoạn này sẽ mô tả chính xác logic của hệ thống được đề cập trong phần phân tích sẽ được thực thi như nào.</a:t>
            </a:r>
            <a:endParaRPr sz="1100">
              <a:solidFill>
                <a:schemeClr val="dk1"/>
              </a:solidFill>
            </a:endParaRPr>
          </a:p>
        </p:txBody>
      </p:sp>
      <p:sp>
        <p:nvSpPr>
          <p:cNvPr id="727" name="Google Shape;727;p40"/>
          <p:cNvSpPr txBox="1"/>
          <p:nvPr/>
        </p:nvSpPr>
        <p:spPr>
          <a:xfrm>
            <a:off x="4727025" y="1022100"/>
            <a:ext cx="4185600" cy="1309200"/>
          </a:xfrm>
          <a:prstGeom prst="rect">
            <a:avLst/>
          </a:prstGeom>
          <a:noFill/>
          <a:ln>
            <a:noFill/>
          </a:ln>
        </p:spPr>
        <p:txBody>
          <a:bodyPr anchorCtr="0" anchor="t" bIns="91425" lIns="91425" spcFirstLastPara="1" rIns="91425" wrap="square" tIns="91425">
            <a:spAutoFit/>
          </a:bodyPr>
          <a:lstStyle/>
          <a:p>
            <a:pPr indent="-88900" lvl="1" marL="114300" rtl="0" algn="just">
              <a:lnSpc>
                <a:spcPct val="90000"/>
              </a:lnSpc>
              <a:spcBef>
                <a:spcPts val="0"/>
              </a:spcBef>
              <a:spcAft>
                <a:spcPts val="0"/>
              </a:spcAft>
              <a:buClr>
                <a:schemeClr val="dk1"/>
              </a:buClr>
              <a:buSzPts val="1100"/>
              <a:buChar char="•"/>
            </a:pPr>
            <a:r>
              <a:rPr lang="en" sz="1100">
                <a:solidFill>
                  <a:schemeClr val="dk1"/>
                </a:solidFill>
              </a:rPr>
              <a:t>Ở giai đoạn này các subteam Documentation, System design sẽ làm việc chính.</a:t>
            </a:r>
            <a:endParaRPr sz="1100">
              <a:solidFill>
                <a:schemeClr val="dk1"/>
              </a:solidFill>
            </a:endParaRPr>
          </a:p>
          <a:p>
            <a:pPr indent="-88900" lvl="1" marL="114300" rtl="0" algn="just">
              <a:lnSpc>
                <a:spcPct val="90000"/>
              </a:lnSpc>
              <a:spcBef>
                <a:spcPts val="225"/>
              </a:spcBef>
              <a:spcAft>
                <a:spcPts val="0"/>
              </a:spcAft>
              <a:buClr>
                <a:schemeClr val="dk1"/>
              </a:buClr>
              <a:buSzPts val="1100"/>
              <a:buChar char="•"/>
            </a:pPr>
            <a:r>
              <a:rPr lang="en" sz="1100">
                <a:solidFill>
                  <a:schemeClr val="dk1"/>
                </a:solidFill>
              </a:rPr>
              <a:t>Công việc cần làm là viết mã, nó sẽ thực thi toàn bộ các mô hình, logic của hệ thống, và các dịch vụ tích hợp đã được làm rõ trong các pha trước.</a:t>
            </a:r>
            <a:endParaRPr sz="1100">
              <a:solidFill>
                <a:schemeClr val="dk1"/>
              </a:solidFill>
            </a:endParaRPr>
          </a:p>
          <a:p>
            <a:pPr indent="-88900" lvl="1" marL="114300" rtl="0" algn="just">
              <a:lnSpc>
                <a:spcPct val="90000"/>
              </a:lnSpc>
              <a:spcBef>
                <a:spcPts val="225"/>
              </a:spcBef>
              <a:spcAft>
                <a:spcPts val="0"/>
              </a:spcAft>
              <a:buClr>
                <a:schemeClr val="dk1"/>
              </a:buClr>
              <a:buSzPts val="1100"/>
              <a:buChar char="•"/>
            </a:pPr>
            <a:r>
              <a:rPr lang="en" sz="1100">
                <a:solidFill>
                  <a:schemeClr val="dk1"/>
                </a:solidFill>
              </a:rPr>
              <a:t>Mã đạt chuẩn phải được kiểm duyệt bởi team lead và không để lại bugs.</a:t>
            </a:r>
            <a:endParaRPr sz="1100">
              <a:solidFill>
                <a:schemeClr val="dk1"/>
              </a:solidFill>
            </a:endParaRPr>
          </a:p>
        </p:txBody>
      </p:sp>
      <p:sp>
        <p:nvSpPr>
          <p:cNvPr id="728" name="Google Shape;728;p40"/>
          <p:cNvSpPr txBox="1"/>
          <p:nvPr/>
        </p:nvSpPr>
        <p:spPr>
          <a:xfrm>
            <a:off x="5219563" y="688825"/>
            <a:ext cx="3102600" cy="392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n" sz="1500">
                <a:solidFill>
                  <a:schemeClr val="lt1"/>
                </a:solidFill>
                <a:highlight>
                  <a:schemeClr val="accent2"/>
                </a:highlight>
                <a:latin typeface="Lexend Deca"/>
                <a:ea typeface="Lexend Deca"/>
                <a:cs typeface="Lexend Deca"/>
                <a:sym typeface="Lexend Deca"/>
              </a:rPr>
              <a:t>Viết mã (5 tuần )</a:t>
            </a:r>
            <a:endParaRPr b="1" sz="1500">
              <a:solidFill>
                <a:schemeClr val="lt1"/>
              </a:solidFill>
              <a:highlight>
                <a:schemeClr val="accent2"/>
              </a:highlight>
              <a:latin typeface="Lexend Deca"/>
              <a:ea typeface="Lexend Deca"/>
              <a:cs typeface="Lexend Deca"/>
              <a:sym typeface="Lexend Deca"/>
            </a:endParaRPr>
          </a:p>
        </p:txBody>
      </p:sp>
      <p:sp>
        <p:nvSpPr>
          <p:cNvPr id="729" name="Google Shape;729;p40"/>
          <p:cNvSpPr txBox="1"/>
          <p:nvPr/>
        </p:nvSpPr>
        <p:spPr>
          <a:xfrm>
            <a:off x="5344513" y="2701925"/>
            <a:ext cx="3102600" cy="392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n" sz="1500">
                <a:solidFill>
                  <a:schemeClr val="lt1"/>
                </a:solidFill>
                <a:highlight>
                  <a:schemeClr val="accent2"/>
                </a:highlight>
                <a:latin typeface="Lexend Deca"/>
                <a:ea typeface="Lexend Deca"/>
                <a:cs typeface="Lexend Deca"/>
                <a:sym typeface="Lexend Deca"/>
              </a:rPr>
              <a:t>Kiểm thử</a:t>
            </a:r>
            <a:r>
              <a:rPr b="1" lang="en" sz="1500">
                <a:solidFill>
                  <a:schemeClr val="lt1"/>
                </a:solidFill>
                <a:highlight>
                  <a:schemeClr val="accent2"/>
                </a:highlight>
                <a:latin typeface="Lexend Deca"/>
                <a:ea typeface="Lexend Deca"/>
                <a:cs typeface="Lexend Deca"/>
                <a:sym typeface="Lexend Deca"/>
              </a:rPr>
              <a:t> (2 tuần )</a:t>
            </a:r>
            <a:endParaRPr b="1" sz="1500">
              <a:solidFill>
                <a:schemeClr val="lt1"/>
              </a:solidFill>
              <a:highlight>
                <a:schemeClr val="accent2"/>
              </a:highlight>
              <a:latin typeface="Lexend Deca"/>
              <a:ea typeface="Lexend Deca"/>
              <a:cs typeface="Lexend Deca"/>
              <a:sym typeface="Lexend Deca"/>
            </a:endParaRPr>
          </a:p>
        </p:txBody>
      </p:sp>
      <p:sp>
        <p:nvSpPr>
          <p:cNvPr id="730" name="Google Shape;730;p40"/>
          <p:cNvSpPr txBox="1"/>
          <p:nvPr/>
        </p:nvSpPr>
        <p:spPr>
          <a:xfrm>
            <a:off x="4786975" y="3011588"/>
            <a:ext cx="4119300" cy="641700"/>
          </a:xfrm>
          <a:prstGeom prst="rect">
            <a:avLst/>
          </a:prstGeom>
          <a:noFill/>
          <a:ln>
            <a:noFill/>
          </a:ln>
        </p:spPr>
        <p:txBody>
          <a:bodyPr anchorCtr="0" anchor="t" bIns="91425" lIns="91425" spcFirstLastPara="1" rIns="91425" wrap="square" tIns="91425">
            <a:spAutoFit/>
          </a:bodyPr>
          <a:lstStyle/>
          <a:p>
            <a:pPr indent="-88900" lvl="1" marL="114300" rtl="0" algn="l">
              <a:lnSpc>
                <a:spcPct val="90000"/>
              </a:lnSpc>
              <a:spcBef>
                <a:spcPts val="0"/>
              </a:spcBef>
              <a:spcAft>
                <a:spcPts val="0"/>
              </a:spcAft>
              <a:buClr>
                <a:schemeClr val="dk1"/>
              </a:buClr>
              <a:buSzPts val="1100"/>
              <a:buChar char="•"/>
            </a:pPr>
            <a:r>
              <a:rPr lang="en" sz="1100">
                <a:solidFill>
                  <a:schemeClr val="dk1"/>
                </a:solidFill>
              </a:rPr>
              <a:t>Tại pha thứ năm, các Tester sẽ tìm kiếm vào báo cáo các lỗi trong hệ thống mà cần được xử lý. Các lỗi sẽ được lưu vết lại.</a:t>
            </a:r>
            <a:endParaRPr sz="1100"/>
          </a:p>
        </p:txBody>
      </p:sp>
      <p:sp>
        <p:nvSpPr>
          <p:cNvPr id="731" name="Google Shape;731;p40"/>
          <p:cNvSpPr txBox="1"/>
          <p:nvPr/>
        </p:nvSpPr>
        <p:spPr>
          <a:xfrm>
            <a:off x="4836175" y="4384825"/>
            <a:ext cx="4119300" cy="794100"/>
          </a:xfrm>
          <a:prstGeom prst="rect">
            <a:avLst/>
          </a:prstGeom>
          <a:noFill/>
          <a:ln>
            <a:noFill/>
          </a:ln>
        </p:spPr>
        <p:txBody>
          <a:bodyPr anchorCtr="0" anchor="t" bIns="91425" lIns="91425" spcFirstLastPara="1" rIns="91425" wrap="square" tIns="91425">
            <a:spAutoFit/>
          </a:bodyPr>
          <a:lstStyle/>
          <a:p>
            <a:pPr indent="-88900" lvl="1" marL="114300" rtl="0" algn="l">
              <a:lnSpc>
                <a:spcPct val="90000"/>
              </a:lnSpc>
              <a:spcBef>
                <a:spcPts val="0"/>
              </a:spcBef>
              <a:spcAft>
                <a:spcPts val="0"/>
              </a:spcAft>
              <a:buClr>
                <a:schemeClr val="dk1"/>
              </a:buClr>
              <a:buSzPts val="1100"/>
              <a:buChar char="•"/>
            </a:pPr>
            <a:r>
              <a:rPr lang="en" sz="1100">
                <a:solidFill>
                  <a:schemeClr val="dk1"/>
                </a:solidFill>
              </a:rPr>
              <a:t>Cuối cùng, ứng dụng sẽ được triển khai trong môi trường thực tế. Tuy nhiên, ở đồ án hiện tại, nhóm sẽ triển khai ứng dụng ở 1 cloud server để chắc chắn rồi phần mềm sẽ hoạt động tốt ở môi trường khác.</a:t>
            </a:r>
            <a:endParaRPr sz="11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Quy trình làm việc</a:t>
            </a:r>
            <a:endParaRPr/>
          </a:p>
        </p:txBody>
      </p:sp>
      <p:sp>
        <p:nvSpPr>
          <p:cNvPr id="737" name="Google Shape;737;p41"/>
          <p:cNvSpPr txBox="1"/>
          <p:nvPr/>
        </p:nvSpPr>
        <p:spPr>
          <a:xfrm>
            <a:off x="797950" y="1276875"/>
            <a:ext cx="6792300" cy="2750100"/>
          </a:xfrm>
          <a:prstGeom prst="rect">
            <a:avLst/>
          </a:prstGeom>
          <a:noFill/>
          <a:ln>
            <a:noFill/>
          </a:ln>
        </p:spPr>
        <p:txBody>
          <a:bodyPr anchorCtr="0" anchor="t" bIns="91425" lIns="91425" spcFirstLastPara="1" rIns="91425" wrap="square" tIns="91425">
            <a:spAutoFit/>
          </a:bodyPr>
          <a:lstStyle/>
          <a:p>
            <a:pPr indent="0" lvl="1" marL="0" rtl="0" algn="l">
              <a:spcBef>
                <a:spcPts val="0"/>
              </a:spcBef>
              <a:spcAft>
                <a:spcPts val="0"/>
              </a:spcAft>
              <a:buNone/>
            </a:pPr>
            <a:r>
              <a:rPr b="1" lang="en" sz="1500">
                <a:solidFill>
                  <a:srgbClr val="C00000"/>
                </a:solidFill>
              </a:rPr>
              <a:t>Phần mềm quản lý công việc</a:t>
            </a:r>
            <a:endParaRPr sz="1500">
              <a:solidFill>
                <a:schemeClr val="dk1"/>
              </a:solidFill>
              <a:latin typeface="Microsoft YaHei"/>
              <a:ea typeface="Microsoft YaHei"/>
              <a:cs typeface="Microsoft YaHei"/>
              <a:sym typeface="Microsoft YaHei"/>
            </a:endParaRPr>
          </a:p>
          <a:p>
            <a:pPr indent="-323850" lvl="0" marL="457200" rtl="0" algn="l">
              <a:spcBef>
                <a:spcPts val="1000"/>
              </a:spcBef>
              <a:spcAft>
                <a:spcPts val="0"/>
              </a:spcAft>
              <a:buClr>
                <a:schemeClr val="dk1"/>
              </a:buClr>
              <a:buSzPts val="1500"/>
              <a:buFont typeface="Microsoft YaHei"/>
              <a:buChar char="●"/>
            </a:pPr>
            <a:r>
              <a:rPr lang="en" sz="1500">
                <a:solidFill>
                  <a:schemeClr val="dk1"/>
                </a:solidFill>
                <a:latin typeface="Microsoft YaHei"/>
                <a:ea typeface="Microsoft YaHei"/>
                <a:cs typeface="Microsoft YaHei"/>
                <a:sym typeface="Microsoft YaHei"/>
              </a:rPr>
              <a:t>Nhóm chọn Jira, phần mềm có giao diện trực quan dễ sử dụng, quản lý dự án mạnh mẽ giúp chúng ta quản lý các công việc và phân chia nhiệm vụ một cách hiệu quả.</a:t>
            </a:r>
            <a:endParaRPr sz="1500">
              <a:solidFill>
                <a:schemeClr val="dk1"/>
              </a:solidFill>
              <a:latin typeface="Microsoft YaHei"/>
              <a:ea typeface="Microsoft YaHei"/>
              <a:cs typeface="Microsoft YaHei"/>
              <a:sym typeface="Microsoft YaHei"/>
            </a:endParaRPr>
          </a:p>
          <a:p>
            <a:pPr indent="0" lvl="0" marL="0" rtl="0" algn="l">
              <a:spcBef>
                <a:spcPts val="0"/>
              </a:spcBef>
              <a:spcAft>
                <a:spcPts val="0"/>
              </a:spcAft>
              <a:buNone/>
            </a:pPr>
            <a:r>
              <a:rPr b="1" lang="en" sz="1500">
                <a:solidFill>
                  <a:srgbClr val="C00000"/>
                </a:solidFill>
              </a:rPr>
              <a:t>Phần mềm thông báo, lưu trữ các link tài liệu của nhóm</a:t>
            </a:r>
            <a:endParaRPr sz="1500">
              <a:solidFill>
                <a:schemeClr val="dk1"/>
              </a:solidFill>
              <a:latin typeface="Microsoft YaHei"/>
              <a:ea typeface="Microsoft YaHei"/>
              <a:cs typeface="Microsoft YaHei"/>
              <a:sym typeface="Microsoft YaHei"/>
            </a:endParaRPr>
          </a:p>
          <a:p>
            <a:pPr indent="-323850" lvl="0" marL="457200" rtl="0" algn="l">
              <a:spcBef>
                <a:spcPts val="1000"/>
              </a:spcBef>
              <a:spcAft>
                <a:spcPts val="0"/>
              </a:spcAft>
              <a:buClr>
                <a:schemeClr val="dk1"/>
              </a:buClr>
              <a:buSzPts val="1500"/>
              <a:buChar char="●"/>
            </a:pPr>
            <a:r>
              <a:rPr lang="en" sz="1500">
                <a:solidFill>
                  <a:schemeClr val="dk1"/>
                </a:solidFill>
              </a:rPr>
              <a:t>Nhóm chọn Notion để lưu trữ thông tin tài liệu và các link tài liệu của nhóm.</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Sử dụng google drive để đăng tải các DFD, usecase, sequence, đặc tả, báo cáo,... mà các thành viên đã làm để dùng chung.</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Sử dụng github để quản lý source code của dự án.</a:t>
            </a:r>
            <a:endParaRPr sz="15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42"/>
          <p:cNvSpPr txBox="1"/>
          <p:nvPr>
            <p:ph type="title"/>
          </p:nvPr>
        </p:nvSpPr>
        <p:spPr>
          <a:xfrm>
            <a:off x="0" y="197850"/>
            <a:ext cx="7402800" cy="30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Phần mềm quản lý dự án Jira</a:t>
            </a:r>
            <a:endParaRPr sz="2000"/>
          </a:p>
        </p:txBody>
      </p:sp>
      <p:grpSp>
        <p:nvGrpSpPr>
          <p:cNvPr id="743" name="Google Shape;743;p42"/>
          <p:cNvGrpSpPr/>
          <p:nvPr/>
        </p:nvGrpSpPr>
        <p:grpSpPr>
          <a:xfrm>
            <a:off x="5877847" y="1668760"/>
            <a:ext cx="2546135" cy="2352890"/>
            <a:chOff x="1379900" y="2538800"/>
            <a:chExt cx="1031325" cy="953050"/>
          </a:xfrm>
        </p:grpSpPr>
        <p:sp>
          <p:nvSpPr>
            <p:cNvPr id="744" name="Google Shape;744;p42"/>
            <p:cNvSpPr/>
            <p:nvPr/>
          </p:nvSpPr>
          <p:spPr>
            <a:xfrm>
              <a:off x="1379900" y="3442250"/>
              <a:ext cx="417300" cy="49600"/>
            </a:xfrm>
            <a:custGeom>
              <a:rect b="b" l="l" r="r" t="t"/>
              <a:pathLst>
                <a:path extrusionOk="0" h="1984" w="16692">
                  <a:moveTo>
                    <a:pt x="8346" y="1"/>
                  </a:moveTo>
                  <a:cubicBezTo>
                    <a:pt x="3734" y="1"/>
                    <a:pt x="1" y="446"/>
                    <a:pt x="1" y="992"/>
                  </a:cubicBezTo>
                  <a:cubicBezTo>
                    <a:pt x="1" y="1538"/>
                    <a:pt x="3734" y="1983"/>
                    <a:pt x="8346" y="1983"/>
                  </a:cubicBezTo>
                  <a:cubicBezTo>
                    <a:pt x="12959" y="1983"/>
                    <a:pt x="16691" y="1538"/>
                    <a:pt x="16691" y="992"/>
                  </a:cubicBezTo>
                  <a:cubicBezTo>
                    <a:pt x="16691" y="446"/>
                    <a:pt x="12959" y="1"/>
                    <a:pt x="83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2"/>
            <p:cNvSpPr/>
            <p:nvPr/>
          </p:nvSpPr>
          <p:spPr>
            <a:xfrm>
              <a:off x="2034150" y="3442250"/>
              <a:ext cx="377075" cy="49600"/>
            </a:xfrm>
            <a:custGeom>
              <a:rect b="b" l="l" r="r" t="t"/>
              <a:pathLst>
                <a:path extrusionOk="0" h="1984" w="15083">
                  <a:moveTo>
                    <a:pt x="7536" y="1"/>
                  </a:moveTo>
                  <a:cubicBezTo>
                    <a:pt x="3368" y="1"/>
                    <a:pt x="0" y="446"/>
                    <a:pt x="0" y="992"/>
                  </a:cubicBezTo>
                  <a:cubicBezTo>
                    <a:pt x="0" y="1538"/>
                    <a:pt x="3368" y="1983"/>
                    <a:pt x="7536" y="1983"/>
                  </a:cubicBezTo>
                  <a:cubicBezTo>
                    <a:pt x="11704" y="1983"/>
                    <a:pt x="15082" y="1538"/>
                    <a:pt x="15082" y="992"/>
                  </a:cubicBezTo>
                  <a:cubicBezTo>
                    <a:pt x="15082" y="446"/>
                    <a:pt x="11704" y="1"/>
                    <a:pt x="75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2"/>
            <p:cNvSpPr/>
            <p:nvPr/>
          </p:nvSpPr>
          <p:spPr>
            <a:xfrm>
              <a:off x="1865950" y="2784225"/>
              <a:ext cx="53900" cy="62500"/>
            </a:xfrm>
            <a:custGeom>
              <a:rect b="b" l="l" r="r" t="t"/>
              <a:pathLst>
                <a:path extrusionOk="0" h="2500" w="2156">
                  <a:moveTo>
                    <a:pt x="770" y="1"/>
                  </a:moveTo>
                  <a:cubicBezTo>
                    <a:pt x="770" y="1"/>
                    <a:pt x="679" y="1761"/>
                    <a:pt x="1" y="2500"/>
                  </a:cubicBezTo>
                  <a:lnTo>
                    <a:pt x="2156" y="2500"/>
                  </a:lnTo>
                  <a:cubicBezTo>
                    <a:pt x="1468" y="1761"/>
                    <a:pt x="1377" y="1"/>
                    <a:pt x="1377"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2"/>
            <p:cNvSpPr/>
            <p:nvPr/>
          </p:nvSpPr>
          <p:spPr>
            <a:xfrm>
              <a:off x="1850550" y="2841650"/>
              <a:ext cx="84725" cy="19475"/>
            </a:xfrm>
            <a:custGeom>
              <a:rect b="b" l="l" r="r" t="t"/>
              <a:pathLst>
                <a:path extrusionOk="0" h="779" w="3389">
                  <a:moveTo>
                    <a:pt x="81" y="0"/>
                  </a:moveTo>
                  <a:cubicBezTo>
                    <a:pt x="30" y="0"/>
                    <a:pt x="0" y="61"/>
                    <a:pt x="0" y="142"/>
                  </a:cubicBezTo>
                  <a:lnTo>
                    <a:pt x="0" y="628"/>
                  </a:lnTo>
                  <a:cubicBezTo>
                    <a:pt x="0" y="708"/>
                    <a:pt x="30" y="779"/>
                    <a:pt x="81" y="779"/>
                  </a:cubicBezTo>
                  <a:lnTo>
                    <a:pt x="3298" y="779"/>
                  </a:lnTo>
                  <a:cubicBezTo>
                    <a:pt x="3348" y="779"/>
                    <a:pt x="3389" y="708"/>
                    <a:pt x="3389" y="628"/>
                  </a:cubicBezTo>
                  <a:lnTo>
                    <a:pt x="3389" y="142"/>
                  </a:lnTo>
                  <a:cubicBezTo>
                    <a:pt x="3389" y="61"/>
                    <a:pt x="3348" y="0"/>
                    <a:pt x="3298" y="0"/>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2"/>
            <p:cNvSpPr/>
            <p:nvPr/>
          </p:nvSpPr>
          <p:spPr>
            <a:xfrm>
              <a:off x="1558450" y="2758700"/>
              <a:ext cx="89050" cy="164150"/>
            </a:xfrm>
            <a:custGeom>
              <a:rect b="b" l="l" r="r" t="t"/>
              <a:pathLst>
                <a:path extrusionOk="0" h="6566" w="3562">
                  <a:moveTo>
                    <a:pt x="3561" y="0"/>
                  </a:moveTo>
                  <a:cubicBezTo>
                    <a:pt x="1578" y="0"/>
                    <a:pt x="1356" y="1588"/>
                    <a:pt x="1700" y="2974"/>
                  </a:cubicBezTo>
                  <a:cubicBezTo>
                    <a:pt x="2054" y="4360"/>
                    <a:pt x="0" y="4137"/>
                    <a:pt x="861" y="6565"/>
                  </a:cubicBezTo>
                  <a:lnTo>
                    <a:pt x="3561" y="6565"/>
                  </a:lnTo>
                  <a:lnTo>
                    <a:pt x="35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2"/>
            <p:cNvSpPr/>
            <p:nvPr/>
          </p:nvSpPr>
          <p:spPr>
            <a:xfrm>
              <a:off x="1645450" y="2758700"/>
              <a:ext cx="89025" cy="164150"/>
            </a:xfrm>
            <a:custGeom>
              <a:rect b="b" l="l" r="r" t="t"/>
              <a:pathLst>
                <a:path extrusionOk="0" h="6566" w="3561">
                  <a:moveTo>
                    <a:pt x="0" y="0"/>
                  </a:moveTo>
                  <a:lnTo>
                    <a:pt x="0" y="6565"/>
                  </a:lnTo>
                  <a:lnTo>
                    <a:pt x="2701" y="6565"/>
                  </a:lnTo>
                  <a:cubicBezTo>
                    <a:pt x="3561" y="4137"/>
                    <a:pt x="1517" y="4360"/>
                    <a:pt x="1861" y="2974"/>
                  </a:cubicBezTo>
                  <a:cubicBezTo>
                    <a:pt x="2205" y="1588"/>
                    <a:pt x="1892" y="0"/>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2"/>
            <p:cNvSpPr/>
            <p:nvPr/>
          </p:nvSpPr>
          <p:spPr>
            <a:xfrm>
              <a:off x="1565750" y="2875775"/>
              <a:ext cx="148000" cy="87025"/>
            </a:xfrm>
            <a:custGeom>
              <a:rect b="b" l="l" r="r" t="t"/>
              <a:pathLst>
                <a:path extrusionOk="0" h="3481" w="5920">
                  <a:moveTo>
                    <a:pt x="3131" y="1"/>
                  </a:moveTo>
                  <a:cubicBezTo>
                    <a:pt x="1448" y="1"/>
                    <a:pt x="0" y="1055"/>
                    <a:pt x="467" y="2914"/>
                  </a:cubicBezTo>
                  <a:lnTo>
                    <a:pt x="811" y="2954"/>
                  </a:lnTo>
                  <a:cubicBezTo>
                    <a:pt x="816" y="2954"/>
                    <a:pt x="821" y="2954"/>
                    <a:pt x="827" y="2954"/>
                  </a:cubicBezTo>
                  <a:cubicBezTo>
                    <a:pt x="1388" y="2954"/>
                    <a:pt x="1730" y="3481"/>
                    <a:pt x="2282" y="3481"/>
                  </a:cubicBezTo>
                  <a:cubicBezTo>
                    <a:pt x="2287" y="3481"/>
                    <a:pt x="2293" y="3480"/>
                    <a:pt x="2298" y="3480"/>
                  </a:cubicBezTo>
                  <a:cubicBezTo>
                    <a:pt x="3431" y="3471"/>
                    <a:pt x="4291" y="3157"/>
                    <a:pt x="5414" y="3106"/>
                  </a:cubicBezTo>
                  <a:cubicBezTo>
                    <a:pt x="5919" y="1630"/>
                    <a:pt x="5485" y="162"/>
                    <a:pt x="3775" y="52"/>
                  </a:cubicBezTo>
                  <a:cubicBezTo>
                    <a:pt x="3559" y="18"/>
                    <a:pt x="3343" y="1"/>
                    <a:pt x="3131"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2"/>
            <p:cNvSpPr/>
            <p:nvPr/>
          </p:nvSpPr>
          <p:spPr>
            <a:xfrm>
              <a:off x="1686925" y="3409375"/>
              <a:ext cx="27825" cy="30375"/>
            </a:xfrm>
            <a:custGeom>
              <a:rect b="b" l="l" r="r" t="t"/>
              <a:pathLst>
                <a:path extrusionOk="0" h="1215" w="1113">
                  <a:moveTo>
                    <a:pt x="31" y="1"/>
                  </a:moveTo>
                  <a:lnTo>
                    <a:pt x="0" y="1215"/>
                  </a:lnTo>
                  <a:lnTo>
                    <a:pt x="1042" y="1215"/>
                  </a:lnTo>
                  <a:lnTo>
                    <a:pt x="1113" y="1"/>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2"/>
            <p:cNvSpPr/>
            <p:nvPr/>
          </p:nvSpPr>
          <p:spPr>
            <a:xfrm>
              <a:off x="1682125" y="3438200"/>
              <a:ext cx="81450" cy="28875"/>
            </a:xfrm>
            <a:custGeom>
              <a:rect b="b" l="l" r="r" t="t"/>
              <a:pathLst>
                <a:path extrusionOk="0" h="1155" w="3258">
                  <a:moveTo>
                    <a:pt x="1234" y="1"/>
                  </a:moveTo>
                  <a:lnTo>
                    <a:pt x="111" y="11"/>
                  </a:lnTo>
                  <a:lnTo>
                    <a:pt x="0" y="1154"/>
                  </a:lnTo>
                  <a:lnTo>
                    <a:pt x="3258" y="1154"/>
                  </a:lnTo>
                  <a:lnTo>
                    <a:pt x="3065" y="497"/>
                  </a:lnTo>
                  <a:lnTo>
                    <a:pt x="1234"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2"/>
            <p:cNvSpPr/>
            <p:nvPr/>
          </p:nvSpPr>
          <p:spPr>
            <a:xfrm>
              <a:off x="1681100" y="3446575"/>
              <a:ext cx="92325" cy="23275"/>
            </a:xfrm>
            <a:custGeom>
              <a:rect b="b" l="l" r="r" t="t"/>
              <a:pathLst>
                <a:path extrusionOk="0" h="931" w="3693">
                  <a:moveTo>
                    <a:pt x="3076" y="0"/>
                  </a:moveTo>
                  <a:cubicBezTo>
                    <a:pt x="2611" y="0"/>
                    <a:pt x="2489" y="394"/>
                    <a:pt x="2489" y="394"/>
                  </a:cubicBezTo>
                  <a:lnTo>
                    <a:pt x="21" y="384"/>
                  </a:lnTo>
                  <a:lnTo>
                    <a:pt x="1" y="931"/>
                  </a:lnTo>
                  <a:lnTo>
                    <a:pt x="3693" y="931"/>
                  </a:lnTo>
                  <a:cubicBezTo>
                    <a:pt x="3693" y="931"/>
                    <a:pt x="3602" y="0"/>
                    <a:pt x="30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2"/>
            <p:cNvSpPr/>
            <p:nvPr/>
          </p:nvSpPr>
          <p:spPr>
            <a:xfrm>
              <a:off x="1688700" y="3443275"/>
              <a:ext cx="9500" cy="9125"/>
            </a:xfrm>
            <a:custGeom>
              <a:rect b="b" l="l" r="r" t="t"/>
              <a:pathLst>
                <a:path extrusionOk="0" h="365" w="380">
                  <a:moveTo>
                    <a:pt x="191" y="0"/>
                  </a:moveTo>
                  <a:cubicBezTo>
                    <a:pt x="96" y="0"/>
                    <a:pt x="0" y="61"/>
                    <a:pt x="0" y="182"/>
                  </a:cubicBezTo>
                  <a:cubicBezTo>
                    <a:pt x="0" y="304"/>
                    <a:pt x="96" y="364"/>
                    <a:pt x="191" y="364"/>
                  </a:cubicBezTo>
                  <a:cubicBezTo>
                    <a:pt x="286" y="364"/>
                    <a:pt x="379" y="304"/>
                    <a:pt x="374" y="182"/>
                  </a:cubicBezTo>
                  <a:cubicBezTo>
                    <a:pt x="379" y="61"/>
                    <a:pt x="286" y="0"/>
                    <a:pt x="1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2"/>
            <p:cNvSpPr/>
            <p:nvPr/>
          </p:nvSpPr>
          <p:spPr>
            <a:xfrm>
              <a:off x="1705900" y="3431625"/>
              <a:ext cx="14425" cy="9900"/>
            </a:xfrm>
            <a:custGeom>
              <a:rect b="b" l="l" r="r" t="t"/>
              <a:pathLst>
                <a:path extrusionOk="0" h="396" w="577">
                  <a:moveTo>
                    <a:pt x="0" y="1"/>
                  </a:moveTo>
                  <a:lnTo>
                    <a:pt x="41" y="345"/>
                  </a:lnTo>
                  <a:lnTo>
                    <a:pt x="61" y="396"/>
                  </a:lnTo>
                  <a:lnTo>
                    <a:pt x="526" y="396"/>
                  </a:lnTo>
                  <a:lnTo>
                    <a:pt x="576"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2"/>
            <p:cNvSpPr/>
            <p:nvPr/>
          </p:nvSpPr>
          <p:spPr>
            <a:xfrm>
              <a:off x="1424175" y="3335525"/>
              <a:ext cx="40475" cy="37225"/>
            </a:xfrm>
            <a:custGeom>
              <a:rect b="b" l="l" r="r" t="t"/>
              <a:pathLst>
                <a:path extrusionOk="0" h="1489" w="1619">
                  <a:moveTo>
                    <a:pt x="1052" y="1"/>
                  </a:moveTo>
                  <a:lnTo>
                    <a:pt x="0" y="608"/>
                  </a:lnTo>
                  <a:lnTo>
                    <a:pt x="556" y="1488"/>
                  </a:lnTo>
                  <a:lnTo>
                    <a:pt x="1619" y="911"/>
                  </a:lnTo>
                  <a:lnTo>
                    <a:pt x="1052" y="1"/>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2"/>
            <p:cNvSpPr/>
            <p:nvPr/>
          </p:nvSpPr>
          <p:spPr>
            <a:xfrm>
              <a:off x="1398625" y="3348175"/>
              <a:ext cx="54400" cy="81975"/>
            </a:xfrm>
            <a:custGeom>
              <a:rect b="b" l="l" r="r" t="t"/>
              <a:pathLst>
                <a:path extrusionOk="0" h="3279" w="2176">
                  <a:moveTo>
                    <a:pt x="1032" y="1"/>
                  </a:moveTo>
                  <a:lnTo>
                    <a:pt x="0" y="517"/>
                  </a:lnTo>
                  <a:lnTo>
                    <a:pt x="1720" y="3278"/>
                  </a:lnTo>
                  <a:lnTo>
                    <a:pt x="2176" y="2772"/>
                  </a:lnTo>
                  <a:lnTo>
                    <a:pt x="1629" y="952"/>
                  </a:lnTo>
                  <a:lnTo>
                    <a:pt x="1032"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2"/>
            <p:cNvSpPr/>
            <p:nvPr/>
          </p:nvSpPr>
          <p:spPr>
            <a:xfrm>
              <a:off x="1395575" y="3355025"/>
              <a:ext cx="67575" cy="85225"/>
            </a:xfrm>
            <a:custGeom>
              <a:rect b="b" l="l" r="r" t="t"/>
              <a:pathLst>
                <a:path extrusionOk="0" h="3409" w="2703">
                  <a:moveTo>
                    <a:pt x="477" y="0"/>
                  </a:moveTo>
                  <a:lnTo>
                    <a:pt x="1" y="273"/>
                  </a:lnTo>
                  <a:lnTo>
                    <a:pt x="1954" y="3409"/>
                  </a:lnTo>
                  <a:cubicBezTo>
                    <a:pt x="1954" y="3409"/>
                    <a:pt x="2702" y="2833"/>
                    <a:pt x="2429" y="2387"/>
                  </a:cubicBezTo>
                  <a:cubicBezTo>
                    <a:pt x="2262" y="2126"/>
                    <a:pt x="2032" y="2082"/>
                    <a:pt x="1896" y="2082"/>
                  </a:cubicBezTo>
                  <a:cubicBezTo>
                    <a:pt x="1827" y="2082"/>
                    <a:pt x="1781" y="2094"/>
                    <a:pt x="1781" y="2094"/>
                  </a:cubicBezTo>
                  <a:lnTo>
                    <a:pt x="4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2"/>
            <p:cNvSpPr/>
            <p:nvPr/>
          </p:nvSpPr>
          <p:spPr>
            <a:xfrm>
              <a:off x="1414125" y="3355750"/>
              <a:ext cx="13525" cy="9425"/>
            </a:xfrm>
            <a:custGeom>
              <a:rect b="b" l="l" r="r" t="t"/>
              <a:pathLst>
                <a:path extrusionOk="0" h="377" w="541">
                  <a:moveTo>
                    <a:pt x="267" y="1"/>
                  </a:moveTo>
                  <a:cubicBezTo>
                    <a:pt x="236" y="1"/>
                    <a:pt x="202" y="10"/>
                    <a:pt x="169" y="32"/>
                  </a:cubicBezTo>
                  <a:cubicBezTo>
                    <a:pt x="1" y="141"/>
                    <a:pt x="113" y="377"/>
                    <a:pt x="272" y="377"/>
                  </a:cubicBezTo>
                  <a:cubicBezTo>
                    <a:pt x="304" y="377"/>
                    <a:pt x="338" y="367"/>
                    <a:pt x="372" y="345"/>
                  </a:cubicBezTo>
                  <a:cubicBezTo>
                    <a:pt x="541" y="244"/>
                    <a:pt x="427"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2"/>
            <p:cNvSpPr/>
            <p:nvPr/>
          </p:nvSpPr>
          <p:spPr>
            <a:xfrm>
              <a:off x="1433525" y="3362600"/>
              <a:ext cx="15200" cy="16225"/>
            </a:xfrm>
            <a:custGeom>
              <a:rect b="b" l="l" r="r" t="t"/>
              <a:pathLst>
                <a:path extrusionOk="0" h="649" w="608">
                  <a:moveTo>
                    <a:pt x="304" y="1"/>
                  </a:moveTo>
                  <a:lnTo>
                    <a:pt x="41" y="213"/>
                  </a:lnTo>
                  <a:lnTo>
                    <a:pt x="0" y="253"/>
                  </a:lnTo>
                  <a:lnTo>
                    <a:pt x="253" y="648"/>
                  </a:lnTo>
                  <a:lnTo>
                    <a:pt x="607" y="486"/>
                  </a:lnTo>
                  <a:lnTo>
                    <a:pt x="304"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2"/>
            <p:cNvSpPr/>
            <p:nvPr/>
          </p:nvSpPr>
          <p:spPr>
            <a:xfrm>
              <a:off x="1434800" y="3018675"/>
              <a:ext cx="219275" cy="352300"/>
            </a:xfrm>
            <a:custGeom>
              <a:rect b="b" l="l" r="r" t="t"/>
              <a:pathLst>
                <a:path extrusionOk="0" h="14092" w="8771">
                  <a:moveTo>
                    <a:pt x="7101" y="0"/>
                  </a:moveTo>
                  <a:cubicBezTo>
                    <a:pt x="7101" y="0"/>
                    <a:pt x="5159" y="1467"/>
                    <a:pt x="5341" y="4856"/>
                  </a:cubicBezTo>
                  <a:cubicBezTo>
                    <a:pt x="5533" y="8255"/>
                    <a:pt x="5331" y="9478"/>
                    <a:pt x="5331" y="9478"/>
                  </a:cubicBezTo>
                  <a:lnTo>
                    <a:pt x="0" y="12604"/>
                  </a:lnTo>
                  <a:lnTo>
                    <a:pt x="992" y="14091"/>
                  </a:lnTo>
                  <a:lnTo>
                    <a:pt x="7111" y="11198"/>
                  </a:lnTo>
                  <a:cubicBezTo>
                    <a:pt x="7526" y="11006"/>
                    <a:pt x="7809" y="10622"/>
                    <a:pt x="7880" y="10166"/>
                  </a:cubicBezTo>
                  <a:lnTo>
                    <a:pt x="8770" y="4552"/>
                  </a:lnTo>
                  <a:lnTo>
                    <a:pt x="8437"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2"/>
            <p:cNvSpPr/>
            <p:nvPr/>
          </p:nvSpPr>
          <p:spPr>
            <a:xfrm>
              <a:off x="1633575" y="3018675"/>
              <a:ext cx="104700" cy="389725"/>
            </a:xfrm>
            <a:custGeom>
              <a:rect b="b" l="l" r="r" t="t"/>
              <a:pathLst>
                <a:path extrusionOk="0" h="15589" w="4188">
                  <a:moveTo>
                    <a:pt x="111" y="0"/>
                  </a:moveTo>
                  <a:lnTo>
                    <a:pt x="0" y="3085"/>
                  </a:lnTo>
                  <a:lnTo>
                    <a:pt x="1639" y="9822"/>
                  </a:lnTo>
                  <a:lnTo>
                    <a:pt x="1780" y="15588"/>
                  </a:lnTo>
                  <a:lnTo>
                    <a:pt x="3611" y="15588"/>
                  </a:lnTo>
                  <a:lnTo>
                    <a:pt x="4177" y="9195"/>
                  </a:lnTo>
                  <a:cubicBezTo>
                    <a:pt x="4188" y="9125"/>
                    <a:pt x="4188" y="9064"/>
                    <a:pt x="4177" y="8993"/>
                  </a:cubicBezTo>
                  <a:cubicBezTo>
                    <a:pt x="3905" y="4047"/>
                    <a:pt x="2893" y="1608"/>
                    <a:pt x="2327" y="597"/>
                  </a:cubicBezTo>
                  <a:lnTo>
                    <a:pt x="2195"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2"/>
            <p:cNvSpPr/>
            <p:nvPr/>
          </p:nvSpPr>
          <p:spPr>
            <a:xfrm>
              <a:off x="1614850" y="3028525"/>
              <a:ext cx="59200" cy="78675"/>
            </a:xfrm>
            <a:custGeom>
              <a:rect b="b" l="l" r="r" t="t"/>
              <a:pathLst>
                <a:path extrusionOk="0" h="3147" w="2368">
                  <a:moveTo>
                    <a:pt x="1" y="0"/>
                  </a:moveTo>
                  <a:lnTo>
                    <a:pt x="1" y="3147"/>
                  </a:lnTo>
                  <a:lnTo>
                    <a:pt x="2368" y="2965"/>
                  </a:lnTo>
                  <a:lnTo>
                    <a:pt x="2368"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2"/>
            <p:cNvSpPr/>
            <p:nvPr/>
          </p:nvSpPr>
          <p:spPr>
            <a:xfrm>
              <a:off x="1639875" y="3102875"/>
              <a:ext cx="25575" cy="3575"/>
            </a:xfrm>
            <a:custGeom>
              <a:rect b="b" l="l" r="r" t="t"/>
              <a:pathLst>
                <a:path extrusionOk="0" h="143" w="1023">
                  <a:moveTo>
                    <a:pt x="1012" y="0"/>
                  </a:moveTo>
                  <a:lnTo>
                    <a:pt x="1" y="92"/>
                  </a:lnTo>
                  <a:lnTo>
                    <a:pt x="11" y="142"/>
                  </a:lnTo>
                  <a:lnTo>
                    <a:pt x="1023" y="61"/>
                  </a:lnTo>
                  <a:lnTo>
                    <a:pt x="10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2"/>
            <p:cNvSpPr/>
            <p:nvPr/>
          </p:nvSpPr>
          <p:spPr>
            <a:xfrm>
              <a:off x="1588550" y="3036375"/>
              <a:ext cx="22525" cy="25550"/>
            </a:xfrm>
            <a:custGeom>
              <a:rect b="b" l="l" r="r" t="t"/>
              <a:pathLst>
                <a:path extrusionOk="0" h="1022" w="901">
                  <a:moveTo>
                    <a:pt x="840" y="0"/>
                  </a:moveTo>
                  <a:cubicBezTo>
                    <a:pt x="840" y="10"/>
                    <a:pt x="739" y="789"/>
                    <a:pt x="0" y="972"/>
                  </a:cubicBezTo>
                  <a:lnTo>
                    <a:pt x="10" y="1022"/>
                  </a:lnTo>
                  <a:cubicBezTo>
                    <a:pt x="790" y="830"/>
                    <a:pt x="900" y="10"/>
                    <a:pt x="900" y="10"/>
                  </a:cubicBezTo>
                  <a:lnTo>
                    <a:pt x="84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2"/>
            <p:cNvSpPr/>
            <p:nvPr/>
          </p:nvSpPr>
          <p:spPr>
            <a:xfrm>
              <a:off x="1679075" y="3036375"/>
              <a:ext cx="22300" cy="25550"/>
            </a:xfrm>
            <a:custGeom>
              <a:rect b="b" l="l" r="r" t="t"/>
              <a:pathLst>
                <a:path extrusionOk="0" h="1022" w="892">
                  <a:moveTo>
                    <a:pt x="51" y="0"/>
                  </a:moveTo>
                  <a:lnTo>
                    <a:pt x="1" y="10"/>
                  </a:lnTo>
                  <a:cubicBezTo>
                    <a:pt x="1" y="10"/>
                    <a:pt x="112" y="830"/>
                    <a:pt x="881" y="1022"/>
                  </a:cubicBezTo>
                  <a:lnTo>
                    <a:pt x="891" y="972"/>
                  </a:lnTo>
                  <a:cubicBezTo>
                    <a:pt x="163" y="789"/>
                    <a:pt x="51" y="10"/>
                    <a:pt x="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2"/>
            <p:cNvSpPr/>
            <p:nvPr/>
          </p:nvSpPr>
          <p:spPr>
            <a:xfrm>
              <a:off x="1648975" y="3104650"/>
              <a:ext cx="3575" cy="59450"/>
            </a:xfrm>
            <a:custGeom>
              <a:rect b="b" l="l" r="r" t="t"/>
              <a:pathLst>
                <a:path extrusionOk="0" h="2378" w="143">
                  <a:moveTo>
                    <a:pt x="102" y="1"/>
                  </a:moveTo>
                  <a:lnTo>
                    <a:pt x="1" y="2377"/>
                  </a:lnTo>
                  <a:lnTo>
                    <a:pt x="41" y="2377"/>
                  </a:lnTo>
                  <a:lnTo>
                    <a:pt x="14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2"/>
            <p:cNvSpPr/>
            <p:nvPr/>
          </p:nvSpPr>
          <p:spPr>
            <a:xfrm>
              <a:off x="1571850" y="2881350"/>
              <a:ext cx="162625" cy="158225"/>
            </a:xfrm>
            <a:custGeom>
              <a:rect b="b" l="l" r="r" t="t"/>
              <a:pathLst>
                <a:path extrusionOk="0" h="6329" w="6505">
                  <a:moveTo>
                    <a:pt x="1478" y="0"/>
                  </a:moveTo>
                  <a:cubicBezTo>
                    <a:pt x="992" y="81"/>
                    <a:pt x="1" y="1315"/>
                    <a:pt x="810" y="3278"/>
                  </a:cubicBezTo>
                  <a:lnTo>
                    <a:pt x="1002" y="6049"/>
                  </a:lnTo>
                  <a:cubicBezTo>
                    <a:pt x="1818" y="6258"/>
                    <a:pt x="2523" y="6328"/>
                    <a:pt x="3100" y="6328"/>
                  </a:cubicBezTo>
                  <a:cubicBezTo>
                    <a:pt x="4254" y="6328"/>
                    <a:pt x="4897" y="6049"/>
                    <a:pt x="4897" y="6049"/>
                  </a:cubicBezTo>
                  <a:lnTo>
                    <a:pt x="5018" y="3237"/>
                  </a:lnTo>
                  <a:lnTo>
                    <a:pt x="6039" y="2529"/>
                  </a:lnTo>
                  <a:cubicBezTo>
                    <a:pt x="6039" y="2529"/>
                    <a:pt x="6505" y="870"/>
                    <a:pt x="4432" y="0"/>
                  </a:cubicBezTo>
                  <a:cubicBezTo>
                    <a:pt x="4163" y="568"/>
                    <a:pt x="3564" y="854"/>
                    <a:pt x="2962" y="854"/>
                  </a:cubicBezTo>
                  <a:cubicBezTo>
                    <a:pt x="2362" y="854"/>
                    <a:pt x="1760" y="571"/>
                    <a:pt x="1478" y="0"/>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2"/>
            <p:cNvSpPr/>
            <p:nvPr/>
          </p:nvSpPr>
          <p:spPr>
            <a:xfrm>
              <a:off x="1602650" y="2815475"/>
              <a:ext cx="21525" cy="20225"/>
            </a:xfrm>
            <a:custGeom>
              <a:rect b="b" l="l" r="r" t="t"/>
              <a:pathLst>
                <a:path extrusionOk="0" h="809" w="861">
                  <a:moveTo>
                    <a:pt x="411" y="1"/>
                  </a:moveTo>
                  <a:cubicBezTo>
                    <a:pt x="200" y="1"/>
                    <a:pt x="1" y="223"/>
                    <a:pt x="114" y="531"/>
                  </a:cubicBezTo>
                  <a:cubicBezTo>
                    <a:pt x="183" y="726"/>
                    <a:pt x="317" y="809"/>
                    <a:pt x="446" y="809"/>
                  </a:cubicBezTo>
                  <a:cubicBezTo>
                    <a:pt x="660" y="809"/>
                    <a:pt x="861" y="586"/>
                    <a:pt x="741" y="279"/>
                  </a:cubicBezTo>
                  <a:cubicBezTo>
                    <a:pt x="672" y="83"/>
                    <a:pt x="540" y="1"/>
                    <a:pt x="411"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2"/>
            <p:cNvSpPr/>
            <p:nvPr/>
          </p:nvSpPr>
          <p:spPr>
            <a:xfrm>
              <a:off x="1606500" y="2819400"/>
              <a:ext cx="5575" cy="10125"/>
            </a:xfrm>
            <a:custGeom>
              <a:rect b="b" l="l" r="r" t="t"/>
              <a:pathLst>
                <a:path extrusionOk="0" h="405" w="223">
                  <a:moveTo>
                    <a:pt x="182" y="0"/>
                  </a:moveTo>
                  <a:cubicBezTo>
                    <a:pt x="0" y="142"/>
                    <a:pt x="72" y="394"/>
                    <a:pt x="81" y="405"/>
                  </a:cubicBezTo>
                  <a:lnTo>
                    <a:pt x="132" y="385"/>
                  </a:lnTo>
                  <a:cubicBezTo>
                    <a:pt x="132" y="385"/>
                    <a:pt x="72" y="162"/>
                    <a:pt x="223" y="50"/>
                  </a:cubicBezTo>
                  <a:lnTo>
                    <a:pt x="18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2"/>
            <p:cNvSpPr/>
            <p:nvPr/>
          </p:nvSpPr>
          <p:spPr>
            <a:xfrm>
              <a:off x="1667900" y="2815475"/>
              <a:ext cx="21625" cy="20225"/>
            </a:xfrm>
            <a:custGeom>
              <a:rect b="b" l="l" r="r" t="t"/>
              <a:pathLst>
                <a:path extrusionOk="0" h="809" w="865">
                  <a:moveTo>
                    <a:pt x="447" y="1"/>
                  </a:moveTo>
                  <a:cubicBezTo>
                    <a:pt x="317" y="1"/>
                    <a:pt x="183" y="83"/>
                    <a:pt x="114" y="279"/>
                  </a:cubicBezTo>
                  <a:cubicBezTo>
                    <a:pt x="0" y="586"/>
                    <a:pt x="204" y="809"/>
                    <a:pt x="418" y="809"/>
                  </a:cubicBezTo>
                  <a:cubicBezTo>
                    <a:pt x="548" y="809"/>
                    <a:pt x="682" y="726"/>
                    <a:pt x="751" y="531"/>
                  </a:cubicBezTo>
                  <a:cubicBezTo>
                    <a:pt x="865" y="223"/>
                    <a:pt x="661" y="1"/>
                    <a:pt x="447"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2"/>
            <p:cNvSpPr/>
            <p:nvPr/>
          </p:nvSpPr>
          <p:spPr>
            <a:xfrm>
              <a:off x="1680850" y="2819400"/>
              <a:ext cx="5350" cy="10125"/>
            </a:xfrm>
            <a:custGeom>
              <a:rect b="b" l="l" r="r" t="t"/>
              <a:pathLst>
                <a:path extrusionOk="0" h="405" w="214">
                  <a:moveTo>
                    <a:pt x="31" y="0"/>
                  </a:moveTo>
                  <a:lnTo>
                    <a:pt x="0" y="50"/>
                  </a:lnTo>
                  <a:cubicBezTo>
                    <a:pt x="152" y="162"/>
                    <a:pt x="81" y="385"/>
                    <a:pt x="81" y="385"/>
                  </a:cubicBezTo>
                  <a:lnTo>
                    <a:pt x="142" y="405"/>
                  </a:lnTo>
                  <a:cubicBezTo>
                    <a:pt x="142" y="394"/>
                    <a:pt x="213" y="142"/>
                    <a:pt x="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2"/>
            <p:cNvSpPr/>
            <p:nvPr/>
          </p:nvSpPr>
          <p:spPr>
            <a:xfrm>
              <a:off x="1628250" y="2859600"/>
              <a:ext cx="34675" cy="23050"/>
            </a:xfrm>
            <a:custGeom>
              <a:rect b="b" l="l" r="r" t="t"/>
              <a:pathLst>
                <a:path extrusionOk="0" h="922" w="1387">
                  <a:moveTo>
                    <a:pt x="699" y="0"/>
                  </a:moveTo>
                  <a:lnTo>
                    <a:pt x="101" y="51"/>
                  </a:lnTo>
                  <a:lnTo>
                    <a:pt x="0" y="921"/>
                  </a:lnTo>
                  <a:lnTo>
                    <a:pt x="1386" y="921"/>
                  </a:lnTo>
                  <a:lnTo>
                    <a:pt x="1295" y="51"/>
                  </a:lnTo>
                  <a:lnTo>
                    <a:pt x="699" y="0"/>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2"/>
            <p:cNvSpPr/>
            <p:nvPr/>
          </p:nvSpPr>
          <p:spPr>
            <a:xfrm>
              <a:off x="1630775" y="2860875"/>
              <a:ext cx="29875" cy="9975"/>
            </a:xfrm>
            <a:custGeom>
              <a:rect b="b" l="l" r="r" t="t"/>
              <a:pathLst>
                <a:path extrusionOk="0" h="399" w="1195">
                  <a:moveTo>
                    <a:pt x="0" y="0"/>
                  </a:moveTo>
                  <a:cubicBezTo>
                    <a:pt x="168" y="264"/>
                    <a:pt x="382" y="398"/>
                    <a:pt x="597" y="398"/>
                  </a:cubicBezTo>
                  <a:cubicBezTo>
                    <a:pt x="809" y="398"/>
                    <a:pt x="1023" y="267"/>
                    <a:pt x="1194" y="0"/>
                  </a:cubicBezTo>
                  <a:close/>
                </a:path>
              </a:pathLst>
            </a:custGeom>
            <a:solidFill>
              <a:srgbClr val="D981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2"/>
            <p:cNvSpPr/>
            <p:nvPr/>
          </p:nvSpPr>
          <p:spPr>
            <a:xfrm>
              <a:off x="1610925" y="2769725"/>
              <a:ext cx="69325" cy="96275"/>
            </a:xfrm>
            <a:custGeom>
              <a:rect b="b" l="l" r="r" t="t"/>
              <a:pathLst>
                <a:path extrusionOk="0" h="3851" w="2773">
                  <a:moveTo>
                    <a:pt x="1384" y="1"/>
                  </a:moveTo>
                  <a:cubicBezTo>
                    <a:pt x="692" y="1"/>
                    <a:pt x="1" y="506"/>
                    <a:pt x="66" y="1522"/>
                  </a:cubicBezTo>
                  <a:lnTo>
                    <a:pt x="66" y="1542"/>
                  </a:lnTo>
                  <a:lnTo>
                    <a:pt x="198" y="2745"/>
                  </a:lnTo>
                  <a:cubicBezTo>
                    <a:pt x="208" y="2766"/>
                    <a:pt x="208" y="2786"/>
                    <a:pt x="208" y="2806"/>
                  </a:cubicBezTo>
                  <a:cubicBezTo>
                    <a:pt x="354" y="3504"/>
                    <a:pt x="868" y="3851"/>
                    <a:pt x="1383" y="3851"/>
                  </a:cubicBezTo>
                  <a:cubicBezTo>
                    <a:pt x="1905" y="3851"/>
                    <a:pt x="2427" y="3494"/>
                    <a:pt x="2565" y="2786"/>
                  </a:cubicBezTo>
                  <a:lnTo>
                    <a:pt x="2565" y="2745"/>
                  </a:lnTo>
                  <a:cubicBezTo>
                    <a:pt x="2565" y="2725"/>
                    <a:pt x="2707" y="1542"/>
                    <a:pt x="2707" y="1522"/>
                  </a:cubicBezTo>
                  <a:cubicBezTo>
                    <a:pt x="2772" y="509"/>
                    <a:pt x="2077" y="1"/>
                    <a:pt x="1384"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2"/>
            <p:cNvSpPr/>
            <p:nvPr/>
          </p:nvSpPr>
          <p:spPr>
            <a:xfrm>
              <a:off x="1599175" y="2884125"/>
              <a:ext cx="93600" cy="27850"/>
            </a:xfrm>
            <a:custGeom>
              <a:rect b="b" l="l" r="r" t="t"/>
              <a:pathLst>
                <a:path extrusionOk="0" h="1114" w="3744">
                  <a:moveTo>
                    <a:pt x="51" y="1"/>
                  </a:moveTo>
                  <a:lnTo>
                    <a:pt x="0" y="21"/>
                  </a:lnTo>
                  <a:cubicBezTo>
                    <a:pt x="30" y="82"/>
                    <a:pt x="628" y="1093"/>
                    <a:pt x="1851" y="1114"/>
                  </a:cubicBezTo>
                  <a:cubicBezTo>
                    <a:pt x="3065" y="1093"/>
                    <a:pt x="3712" y="112"/>
                    <a:pt x="3743" y="61"/>
                  </a:cubicBezTo>
                  <a:lnTo>
                    <a:pt x="3703" y="31"/>
                  </a:lnTo>
                  <a:cubicBezTo>
                    <a:pt x="3276" y="696"/>
                    <a:pt x="2562" y="1040"/>
                    <a:pt x="1854" y="1040"/>
                  </a:cubicBezTo>
                  <a:cubicBezTo>
                    <a:pt x="1151" y="1040"/>
                    <a:pt x="454" y="701"/>
                    <a:pt x="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2"/>
            <p:cNvSpPr/>
            <p:nvPr/>
          </p:nvSpPr>
          <p:spPr>
            <a:xfrm>
              <a:off x="1604125" y="2766300"/>
              <a:ext cx="90600" cy="61450"/>
            </a:xfrm>
            <a:custGeom>
              <a:rect b="b" l="l" r="r" t="t"/>
              <a:pathLst>
                <a:path extrusionOk="0" h="2458" w="3624">
                  <a:moveTo>
                    <a:pt x="1596" y="1"/>
                  </a:moveTo>
                  <a:cubicBezTo>
                    <a:pt x="780" y="1"/>
                    <a:pt x="0" y="612"/>
                    <a:pt x="247" y="1962"/>
                  </a:cubicBezTo>
                  <a:lnTo>
                    <a:pt x="358" y="2458"/>
                  </a:lnTo>
                  <a:cubicBezTo>
                    <a:pt x="358" y="2458"/>
                    <a:pt x="571" y="1932"/>
                    <a:pt x="561" y="1325"/>
                  </a:cubicBezTo>
                  <a:lnTo>
                    <a:pt x="561" y="1325"/>
                  </a:lnTo>
                  <a:cubicBezTo>
                    <a:pt x="561" y="1325"/>
                    <a:pt x="771" y="1397"/>
                    <a:pt x="1085" y="1397"/>
                  </a:cubicBezTo>
                  <a:cubicBezTo>
                    <a:pt x="1424" y="1397"/>
                    <a:pt x="1885" y="1313"/>
                    <a:pt x="2331" y="960"/>
                  </a:cubicBezTo>
                  <a:cubicBezTo>
                    <a:pt x="2331" y="960"/>
                    <a:pt x="2453" y="1345"/>
                    <a:pt x="2806" y="1598"/>
                  </a:cubicBezTo>
                  <a:cubicBezTo>
                    <a:pt x="2806" y="1598"/>
                    <a:pt x="2857" y="2104"/>
                    <a:pt x="2958" y="2458"/>
                  </a:cubicBezTo>
                  <a:cubicBezTo>
                    <a:pt x="3623" y="896"/>
                    <a:pt x="2583" y="1"/>
                    <a:pt x="15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2"/>
            <p:cNvSpPr/>
            <p:nvPr/>
          </p:nvSpPr>
          <p:spPr>
            <a:xfrm>
              <a:off x="1645450" y="2824450"/>
              <a:ext cx="8625" cy="12675"/>
            </a:xfrm>
            <a:custGeom>
              <a:rect b="b" l="l" r="r" t="t"/>
              <a:pathLst>
                <a:path extrusionOk="0" h="507" w="345">
                  <a:moveTo>
                    <a:pt x="61" y="0"/>
                  </a:moveTo>
                  <a:lnTo>
                    <a:pt x="11" y="41"/>
                  </a:lnTo>
                  <a:cubicBezTo>
                    <a:pt x="92" y="132"/>
                    <a:pt x="263" y="446"/>
                    <a:pt x="0" y="446"/>
                  </a:cubicBezTo>
                  <a:lnTo>
                    <a:pt x="0" y="506"/>
                  </a:lnTo>
                  <a:cubicBezTo>
                    <a:pt x="344" y="506"/>
                    <a:pt x="121" y="61"/>
                    <a:pt x="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2"/>
            <p:cNvSpPr/>
            <p:nvPr/>
          </p:nvSpPr>
          <p:spPr>
            <a:xfrm>
              <a:off x="1621925" y="2812050"/>
              <a:ext cx="13425" cy="6350"/>
            </a:xfrm>
            <a:custGeom>
              <a:rect b="b" l="l" r="r" t="t"/>
              <a:pathLst>
                <a:path extrusionOk="0" h="254" w="537">
                  <a:moveTo>
                    <a:pt x="507" y="0"/>
                  </a:moveTo>
                  <a:lnTo>
                    <a:pt x="1" y="112"/>
                  </a:lnTo>
                  <a:lnTo>
                    <a:pt x="41" y="254"/>
                  </a:lnTo>
                  <a:lnTo>
                    <a:pt x="536" y="142"/>
                  </a:lnTo>
                  <a:lnTo>
                    <a:pt x="50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2"/>
            <p:cNvSpPr/>
            <p:nvPr/>
          </p:nvSpPr>
          <p:spPr>
            <a:xfrm>
              <a:off x="1657325" y="2812050"/>
              <a:ext cx="13425" cy="6350"/>
            </a:xfrm>
            <a:custGeom>
              <a:rect b="b" l="l" r="r" t="t"/>
              <a:pathLst>
                <a:path extrusionOk="0" h="254" w="537">
                  <a:moveTo>
                    <a:pt x="41" y="0"/>
                  </a:moveTo>
                  <a:lnTo>
                    <a:pt x="1" y="142"/>
                  </a:lnTo>
                  <a:lnTo>
                    <a:pt x="496" y="254"/>
                  </a:lnTo>
                  <a:lnTo>
                    <a:pt x="537" y="112"/>
                  </a:lnTo>
                  <a:lnTo>
                    <a:pt x="4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2"/>
            <p:cNvSpPr/>
            <p:nvPr/>
          </p:nvSpPr>
          <p:spPr>
            <a:xfrm>
              <a:off x="1659600" y="2821150"/>
              <a:ext cx="4575" cy="4400"/>
            </a:xfrm>
            <a:custGeom>
              <a:rect b="b" l="l" r="r" t="t"/>
              <a:pathLst>
                <a:path extrusionOk="0" h="176" w="183">
                  <a:moveTo>
                    <a:pt x="92" y="1"/>
                  </a:moveTo>
                  <a:cubicBezTo>
                    <a:pt x="46" y="1"/>
                    <a:pt x="1" y="31"/>
                    <a:pt x="1" y="92"/>
                  </a:cubicBezTo>
                  <a:cubicBezTo>
                    <a:pt x="1" y="147"/>
                    <a:pt x="46" y="175"/>
                    <a:pt x="92" y="175"/>
                  </a:cubicBezTo>
                  <a:cubicBezTo>
                    <a:pt x="137" y="175"/>
                    <a:pt x="183" y="147"/>
                    <a:pt x="183" y="92"/>
                  </a:cubicBezTo>
                  <a:cubicBezTo>
                    <a:pt x="183" y="31"/>
                    <a:pt x="137"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2"/>
            <p:cNvSpPr/>
            <p:nvPr/>
          </p:nvSpPr>
          <p:spPr>
            <a:xfrm>
              <a:off x="1628750" y="2821150"/>
              <a:ext cx="4325" cy="4400"/>
            </a:xfrm>
            <a:custGeom>
              <a:rect b="b" l="l" r="r" t="t"/>
              <a:pathLst>
                <a:path extrusionOk="0" h="176" w="173">
                  <a:moveTo>
                    <a:pt x="87" y="1"/>
                  </a:moveTo>
                  <a:cubicBezTo>
                    <a:pt x="44" y="1"/>
                    <a:pt x="0" y="31"/>
                    <a:pt x="0" y="92"/>
                  </a:cubicBezTo>
                  <a:cubicBezTo>
                    <a:pt x="0" y="147"/>
                    <a:pt x="44" y="175"/>
                    <a:pt x="87" y="175"/>
                  </a:cubicBezTo>
                  <a:cubicBezTo>
                    <a:pt x="130" y="175"/>
                    <a:pt x="173" y="147"/>
                    <a:pt x="173" y="92"/>
                  </a:cubicBezTo>
                  <a:cubicBezTo>
                    <a:pt x="173" y="31"/>
                    <a:pt x="130" y="1"/>
                    <a:pt x="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2"/>
            <p:cNvSpPr/>
            <p:nvPr/>
          </p:nvSpPr>
          <p:spPr>
            <a:xfrm>
              <a:off x="1696275" y="2758950"/>
              <a:ext cx="139125" cy="199050"/>
            </a:xfrm>
            <a:custGeom>
              <a:rect b="b" l="l" r="r" t="t"/>
              <a:pathLst>
                <a:path extrusionOk="0" h="7962" w="5565">
                  <a:moveTo>
                    <a:pt x="4897" y="0"/>
                  </a:moveTo>
                  <a:lnTo>
                    <a:pt x="2732" y="3369"/>
                  </a:lnTo>
                  <a:lnTo>
                    <a:pt x="203" y="6121"/>
                  </a:lnTo>
                  <a:lnTo>
                    <a:pt x="1" y="7962"/>
                  </a:lnTo>
                  <a:cubicBezTo>
                    <a:pt x="4007" y="5463"/>
                    <a:pt x="4168" y="3490"/>
                    <a:pt x="5564" y="445"/>
                  </a:cubicBezTo>
                  <a:lnTo>
                    <a:pt x="4897" y="0"/>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2"/>
            <p:cNvSpPr/>
            <p:nvPr/>
          </p:nvSpPr>
          <p:spPr>
            <a:xfrm>
              <a:off x="1817175" y="2728500"/>
              <a:ext cx="36675" cy="41600"/>
            </a:xfrm>
            <a:custGeom>
              <a:rect b="b" l="l" r="r" t="t"/>
              <a:pathLst>
                <a:path extrusionOk="0" h="1664" w="1467">
                  <a:moveTo>
                    <a:pt x="900" y="1"/>
                  </a:moveTo>
                  <a:cubicBezTo>
                    <a:pt x="884" y="1"/>
                    <a:pt x="868" y="2"/>
                    <a:pt x="850" y="4"/>
                  </a:cubicBezTo>
                  <a:cubicBezTo>
                    <a:pt x="273" y="136"/>
                    <a:pt x="172" y="834"/>
                    <a:pt x="0" y="1532"/>
                  </a:cubicBezTo>
                  <a:lnTo>
                    <a:pt x="728" y="1663"/>
                  </a:lnTo>
                  <a:cubicBezTo>
                    <a:pt x="728" y="1663"/>
                    <a:pt x="1466" y="1137"/>
                    <a:pt x="1436" y="723"/>
                  </a:cubicBezTo>
                  <a:cubicBezTo>
                    <a:pt x="1436" y="723"/>
                    <a:pt x="1446" y="622"/>
                    <a:pt x="1305" y="561"/>
                  </a:cubicBezTo>
                  <a:cubicBezTo>
                    <a:pt x="1305" y="561"/>
                    <a:pt x="1385" y="429"/>
                    <a:pt x="1214" y="328"/>
                  </a:cubicBezTo>
                  <a:cubicBezTo>
                    <a:pt x="1214" y="328"/>
                    <a:pt x="1275" y="217"/>
                    <a:pt x="1122" y="146"/>
                  </a:cubicBezTo>
                  <a:cubicBezTo>
                    <a:pt x="1122" y="146"/>
                    <a:pt x="1080" y="1"/>
                    <a:pt x="900" y="1"/>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2"/>
            <p:cNvSpPr/>
            <p:nvPr/>
          </p:nvSpPr>
          <p:spPr>
            <a:xfrm>
              <a:off x="1834350" y="2752125"/>
              <a:ext cx="4075" cy="7850"/>
            </a:xfrm>
            <a:custGeom>
              <a:rect b="b" l="l" r="r" t="t"/>
              <a:pathLst>
                <a:path extrusionOk="0" h="314" w="163">
                  <a:moveTo>
                    <a:pt x="41" y="0"/>
                  </a:moveTo>
                  <a:lnTo>
                    <a:pt x="1" y="21"/>
                  </a:lnTo>
                  <a:cubicBezTo>
                    <a:pt x="11" y="21"/>
                    <a:pt x="112" y="192"/>
                    <a:pt x="11" y="273"/>
                  </a:cubicBezTo>
                  <a:lnTo>
                    <a:pt x="31" y="314"/>
                  </a:lnTo>
                  <a:cubicBezTo>
                    <a:pt x="163" y="203"/>
                    <a:pt x="51" y="0"/>
                    <a:pt x="4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2"/>
            <p:cNvSpPr/>
            <p:nvPr/>
          </p:nvSpPr>
          <p:spPr>
            <a:xfrm>
              <a:off x="1680850" y="2884125"/>
              <a:ext cx="65525" cy="78175"/>
            </a:xfrm>
            <a:custGeom>
              <a:rect b="b" l="l" r="r" t="t"/>
              <a:pathLst>
                <a:path extrusionOk="0" h="3127" w="2621">
                  <a:moveTo>
                    <a:pt x="304" y="1"/>
                  </a:moveTo>
                  <a:lnTo>
                    <a:pt x="0" y="3035"/>
                  </a:lnTo>
                  <a:lnTo>
                    <a:pt x="658" y="3126"/>
                  </a:lnTo>
                  <a:cubicBezTo>
                    <a:pt x="658" y="3126"/>
                    <a:pt x="2176" y="2195"/>
                    <a:pt x="2621" y="1548"/>
                  </a:cubicBezTo>
                  <a:cubicBezTo>
                    <a:pt x="2621" y="1548"/>
                    <a:pt x="1993" y="880"/>
                    <a:pt x="1619" y="132"/>
                  </a:cubicBezTo>
                  <a:cubicBezTo>
                    <a:pt x="1619" y="132"/>
                    <a:pt x="1419" y="214"/>
                    <a:pt x="1119" y="214"/>
                  </a:cubicBezTo>
                  <a:cubicBezTo>
                    <a:pt x="891" y="214"/>
                    <a:pt x="605" y="167"/>
                    <a:pt x="304" y="1"/>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2"/>
            <p:cNvSpPr/>
            <p:nvPr/>
          </p:nvSpPr>
          <p:spPr>
            <a:xfrm>
              <a:off x="1439850" y="2761475"/>
              <a:ext cx="161375" cy="182600"/>
            </a:xfrm>
            <a:custGeom>
              <a:rect b="b" l="l" r="r" t="t"/>
              <a:pathLst>
                <a:path extrusionOk="0" h="7304" w="6455">
                  <a:moveTo>
                    <a:pt x="739" y="0"/>
                  </a:moveTo>
                  <a:lnTo>
                    <a:pt x="0" y="496"/>
                  </a:lnTo>
                  <a:lnTo>
                    <a:pt x="1599" y="4138"/>
                  </a:lnTo>
                  <a:cubicBezTo>
                    <a:pt x="1680" y="4350"/>
                    <a:pt x="1821" y="4543"/>
                    <a:pt x="1993" y="4694"/>
                  </a:cubicBezTo>
                  <a:cubicBezTo>
                    <a:pt x="2711" y="5311"/>
                    <a:pt x="4724" y="6940"/>
                    <a:pt x="6454" y="7304"/>
                  </a:cubicBezTo>
                  <a:lnTo>
                    <a:pt x="5847" y="5564"/>
                  </a:lnTo>
                  <a:cubicBezTo>
                    <a:pt x="2226" y="3136"/>
                    <a:pt x="2924" y="3693"/>
                    <a:pt x="739" y="0"/>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2"/>
            <p:cNvSpPr/>
            <p:nvPr/>
          </p:nvSpPr>
          <p:spPr>
            <a:xfrm>
              <a:off x="1550350" y="2883125"/>
              <a:ext cx="59475" cy="79175"/>
            </a:xfrm>
            <a:custGeom>
              <a:rect b="b" l="l" r="r" t="t"/>
              <a:pathLst>
                <a:path extrusionOk="0" h="3167" w="2379">
                  <a:moveTo>
                    <a:pt x="2145" y="0"/>
                  </a:moveTo>
                  <a:cubicBezTo>
                    <a:pt x="1744" y="222"/>
                    <a:pt x="1426" y="269"/>
                    <a:pt x="1228" y="269"/>
                  </a:cubicBezTo>
                  <a:cubicBezTo>
                    <a:pt x="1083" y="269"/>
                    <a:pt x="1002" y="243"/>
                    <a:pt x="1002" y="243"/>
                  </a:cubicBezTo>
                  <a:cubicBezTo>
                    <a:pt x="628" y="1001"/>
                    <a:pt x="1" y="1669"/>
                    <a:pt x="1" y="1669"/>
                  </a:cubicBezTo>
                  <a:cubicBezTo>
                    <a:pt x="901" y="2489"/>
                    <a:pt x="1720" y="3166"/>
                    <a:pt x="1720" y="3166"/>
                  </a:cubicBezTo>
                  <a:lnTo>
                    <a:pt x="2378" y="3075"/>
                  </a:lnTo>
                  <a:lnTo>
                    <a:pt x="2145" y="0"/>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2"/>
            <p:cNvSpPr/>
            <p:nvPr/>
          </p:nvSpPr>
          <p:spPr>
            <a:xfrm>
              <a:off x="1688425" y="2929400"/>
              <a:ext cx="24075" cy="38200"/>
            </a:xfrm>
            <a:custGeom>
              <a:rect b="b" l="l" r="r" t="t"/>
              <a:pathLst>
                <a:path extrusionOk="0" h="1528" w="963">
                  <a:moveTo>
                    <a:pt x="668" y="0"/>
                  </a:moveTo>
                  <a:lnTo>
                    <a:pt x="618" y="20"/>
                  </a:lnTo>
                  <a:lnTo>
                    <a:pt x="628" y="41"/>
                  </a:lnTo>
                  <a:cubicBezTo>
                    <a:pt x="648" y="92"/>
                    <a:pt x="891" y="1164"/>
                    <a:pt x="1" y="1477"/>
                  </a:cubicBezTo>
                  <a:lnTo>
                    <a:pt x="21" y="1528"/>
                  </a:lnTo>
                  <a:cubicBezTo>
                    <a:pt x="962" y="1204"/>
                    <a:pt x="689" y="41"/>
                    <a:pt x="679" y="31"/>
                  </a:cubicBezTo>
                  <a:lnTo>
                    <a:pt x="66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2"/>
            <p:cNvSpPr/>
            <p:nvPr/>
          </p:nvSpPr>
          <p:spPr>
            <a:xfrm>
              <a:off x="1695275" y="2962025"/>
              <a:ext cx="3050" cy="20250"/>
            </a:xfrm>
            <a:custGeom>
              <a:rect b="b" l="l" r="r" t="t"/>
              <a:pathLst>
                <a:path extrusionOk="0" h="810" w="122">
                  <a:moveTo>
                    <a:pt x="61" y="0"/>
                  </a:moveTo>
                  <a:lnTo>
                    <a:pt x="0" y="799"/>
                  </a:lnTo>
                  <a:lnTo>
                    <a:pt x="50" y="810"/>
                  </a:lnTo>
                  <a:lnTo>
                    <a:pt x="12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2"/>
            <p:cNvSpPr/>
            <p:nvPr/>
          </p:nvSpPr>
          <p:spPr>
            <a:xfrm>
              <a:off x="1577425" y="2929400"/>
              <a:ext cx="23800" cy="38200"/>
            </a:xfrm>
            <a:custGeom>
              <a:rect b="b" l="l" r="r" t="t"/>
              <a:pathLst>
                <a:path extrusionOk="0" h="1528" w="952">
                  <a:moveTo>
                    <a:pt x="293" y="0"/>
                  </a:moveTo>
                  <a:lnTo>
                    <a:pt x="284" y="31"/>
                  </a:lnTo>
                  <a:cubicBezTo>
                    <a:pt x="273" y="41"/>
                    <a:pt x="0" y="1204"/>
                    <a:pt x="931" y="1528"/>
                  </a:cubicBezTo>
                  <a:lnTo>
                    <a:pt x="951" y="1477"/>
                  </a:lnTo>
                  <a:cubicBezTo>
                    <a:pt x="71" y="1174"/>
                    <a:pt x="314" y="81"/>
                    <a:pt x="334" y="41"/>
                  </a:cubicBezTo>
                  <a:lnTo>
                    <a:pt x="344" y="20"/>
                  </a:lnTo>
                  <a:lnTo>
                    <a:pt x="29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2"/>
            <p:cNvSpPr/>
            <p:nvPr/>
          </p:nvSpPr>
          <p:spPr>
            <a:xfrm>
              <a:off x="1591575" y="2961525"/>
              <a:ext cx="2300" cy="20250"/>
            </a:xfrm>
            <a:custGeom>
              <a:rect b="b" l="l" r="r" t="t"/>
              <a:pathLst>
                <a:path extrusionOk="0" h="810" w="92">
                  <a:moveTo>
                    <a:pt x="62" y="0"/>
                  </a:moveTo>
                  <a:lnTo>
                    <a:pt x="1" y="10"/>
                  </a:lnTo>
                  <a:lnTo>
                    <a:pt x="31" y="809"/>
                  </a:lnTo>
                  <a:lnTo>
                    <a:pt x="92" y="809"/>
                  </a:lnTo>
                  <a:lnTo>
                    <a:pt x="6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2"/>
            <p:cNvSpPr/>
            <p:nvPr/>
          </p:nvSpPr>
          <p:spPr>
            <a:xfrm>
              <a:off x="1421900" y="2724900"/>
              <a:ext cx="36425" cy="49750"/>
            </a:xfrm>
            <a:custGeom>
              <a:rect b="b" l="l" r="r" t="t"/>
              <a:pathLst>
                <a:path extrusionOk="0" h="1990" w="1457">
                  <a:moveTo>
                    <a:pt x="612" y="0"/>
                  </a:moveTo>
                  <a:cubicBezTo>
                    <a:pt x="566" y="0"/>
                    <a:pt x="530" y="66"/>
                    <a:pt x="516" y="229"/>
                  </a:cubicBezTo>
                  <a:cubicBezTo>
                    <a:pt x="475" y="179"/>
                    <a:pt x="439" y="159"/>
                    <a:pt x="409" y="159"/>
                  </a:cubicBezTo>
                  <a:cubicBezTo>
                    <a:pt x="342" y="159"/>
                    <a:pt x="303" y="257"/>
                    <a:pt x="303" y="341"/>
                  </a:cubicBezTo>
                  <a:cubicBezTo>
                    <a:pt x="268" y="286"/>
                    <a:pt x="239" y="266"/>
                    <a:pt x="216" y="266"/>
                  </a:cubicBezTo>
                  <a:cubicBezTo>
                    <a:pt x="153" y="266"/>
                    <a:pt x="132" y="411"/>
                    <a:pt x="132" y="411"/>
                  </a:cubicBezTo>
                  <a:cubicBezTo>
                    <a:pt x="111" y="384"/>
                    <a:pt x="93" y="371"/>
                    <a:pt x="77" y="371"/>
                  </a:cubicBezTo>
                  <a:cubicBezTo>
                    <a:pt x="3" y="371"/>
                    <a:pt x="1" y="676"/>
                    <a:pt x="152" y="1079"/>
                  </a:cubicBezTo>
                  <a:cubicBezTo>
                    <a:pt x="344" y="1615"/>
                    <a:pt x="739" y="1989"/>
                    <a:pt x="739" y="1989"/>
                  </a:cubicBezTo>
                  <a:lnTo>
                    <a:pt x="1457" y="1463"/>
                  </a:lnTo>
                  <a:cubicBezTo>
                    <a:pt x="1457" y="1463"/>
                    <a:pt x="1347" y="401"/>
                    <a:pt x="1146" y="401"/>
                  </a:cubicBezTo>
                  <a:cubicBezTo>
                    <a:pt x="1145" y="401"/>
                    <a:pt x="1144" y="401"/>
                    <a:pt x="1143" y="402"/>
                  </a:cubicBezTo>
                  <a:cubicBezTo>
                    <a:pt x="1002" y="422"/>
                    <a:pt x="1022" y="755"/>
                    <a:pt x="1022" y="755"/>
                  </a:cubicBezTo>
                  <a:cubicBezTo>
                    <a:pt x="920" y="422"/>
                    <a:pt x="730" y="0"/>
                    <a:pt x="612" y="0"/>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2"/>
            <p:cNvSpPr/>
            <p:nvPr/>
          </p:nvSpPr>
          <p:spPr>
            <a:xfrm>
              <a:off x="1424925" y="2735175"/>
              <a:ext cx="2300" cy="11150"/>
            </a:xfrm>
            <a:custGeom>
              <a:rect b="b" l="l" r="r" t="t"/>
              <a:pathLst>
                <a:path extrusionOk="0" h="446" w="92">
                  <a:moveTo>
                    <a:pt x="0" y="0"/>
                  </a:moveTo>
                  <a:cubicBezTo>
                    <a:pt x="0" y="0"/>
                    <a:pt x="11" y="274"/>
                    <a:pt x="61" y="445"/>
                  </a:cubicBezTo>
                  <a:lnTo>
                    <a:pt x="92" y="445"/>
                  </a:lnTo>
                  <a:cubicBezTo>
                    <a:pt x="51" y="26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2"/>
            <p:cNvSpPr/>
            <p:nvPr/>
          </p:nvSpPr>
          <p:spPr>
            <a:xfrm>
              <a:off x="1429225" y="2733150"/>
              <a:ext cx="3300" cy="10650"/>
            </a:xfrm>
            <a:custGeom>
              <a:rect b="b" l="l" r="r" t="t"/>
              <a:pathLst>
                <a:path extrusionOk="0" h="426" w="132">
                  <a:moveTo>
                    <a:pt x="31" y="0"/>
                  </a:moveTo>
                  <a:lnTo>
                    <a:pt x="1" y="11"/>
                  </a:lnTo>
                  <a:cubicBezTo>
                    <a:pt x="1" y="11"/>
                    <a:pt x="41" y="233"/>
                    <a:pt x="102" y="425"/>
                  </a:cubicBezTo>
                  <a:lnTo>
                    <a:pt x="132" y="415"/>
                  </a:lnTo>
                  <a:cubicBezTo>
                    <a:pt x="71" y="22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2"/>
            <p:cNvSpPr/>
            <p:nvPr/>
          </p:nvSpPr>
          <p:spPr>
            <a:xfrm>
              <a:off x="1434275" y="2730625"/>
              <a:ext cx="3575" cy="13175"/>
            </a:xfrm>
            <a:custGeom>
              <a:rect b="b" l="l" r="r" t="t"/>
              <a:pathLst>
                <a:path extrusionOk="0" h="527" w="143">
                  <a:moveTo>
                    <a:pt x="1" y="0"/>
                  </a:moveTo>
                  <a:cubicBezTo>
                    <a:pt x="1" y="0"/>
                    <a:pt x="31" y="274"/>
                    <a:pt x="112" y="526"/>
                  </a:cubicBezTo>
                  <a:lnTo>
                    <a:pt x="143" y="516"/>
                  </a:lnTo>
                  <a:cubicBezTo>
                    <a:pt x="71" y="26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2"/>
            <p:cNvSpPr/>
            <p:nvPr/>
          </p:nvSpPr>
          <p:spPr>
            <a:xfrm>
              <a:off x="1446925" y="2743525"/>
              <a:ext cx="1800" cy="6100"/>
            </a:xfrm>
            <a:custGeom>
              <a:rect b="b" l="l" r="r" t="t"/>
              <a:pathLst>
                <a:path extrusionOk="0" h="244" w="72">
                  <a:moveTo>
                    <a:pt x="1" y="0"/>
                  </a:moveTo>
                  <a:cubicBezTo>
                    <a:pt x="1" y="0"/>
                    <a:pt x="21" y="132"/>
                    <a:pt x="41" y="243"/>
                  </a:cubicBezTo>
                  <a:lnTo>
                    <a:pt x="71" y="233"/>
                  </a:lnTo>
                  <a:cubicBezTo>
                    <a:pt x="51" y="132"/>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2"/>
            <p:cNvSpPr/>
            <p:nvPr/>
          </p:nvSpPr>
          <p:spPr>
            <a:xfrm>
              <a:off x="1637100" y="2844425"/>
              <a:ext cx="20000" cy="8100"/>
            </a:xfrm>
            <a:custGeom>
              <a:rect b="b" l="l" r="r" t="t"/>
              <a:pathLst>
                <a:path extrusionOk="0" h="324" w="800">
                  <a:moveTo>
                    <a:pt x="1" y="0"/>
                  </a:moveTo>
                  <a:cubicBezTo>
                    <a:pt x="1" y="0"/>
                    <a:pt x="10" y="324"/>
                    <a:pt x="395" y="324"/>
                  </a:cubicBezTo>
                  <a:cubicBezTo>
                    <a:pt x="779" y="324"/>
                    <a:pt x="799"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2"/>
            <p:cNvSpPr/>
            <p:nvPr/>
          </p:nvSpPr>
          <p:spPr>
            <a:xfrm>
              <a:off x="2168425" y="3367400"/>
              <a:ext cx="48075" cy="44300"/>
            </a:xfrm>
            <a:custGeom>
              <a:rect b="b" l="l" r="r" t="t"/>
              <a:pathLst>
                <a:path extrusionOk="0" h="1772" w="1923">
                  <a:moveTo>
                    <a:pt x="1093" y="0"/>
                  </a:moveTo>
                  <a:lnTo>
                    <a:pt x="0" y="1043"/>
                  </a:lnTo>
                  <a:lnTo>
                    <a:pt x="1164" y="1771"/>
                  </a:lnTo>
                  <a:lnTo>
                    <a:pt x="1922" y="618"/>
                  </a:lnTo>
                  <a:lnTo>
                    <a:pt x="1093"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2"/>
            <p:cNvSpPr/>
            <p:nvPr/>
          </p:nvSpPr>
          <p:spPr>
            <a:xfrm>
              <a:off x="2182350" y="3376000"/>
              <a:ext cx="58425" cy="83475"/>
            </a:xfrm>
            <a:custGeom>
              <a:rect b="b" l="l" r="r" t="t"/>
              <a:pathLst>
                <a:path extrusionOk="0" h="3339" w="2337">
                  <a:moveTo>
                    <a:pt x="1295" y="0"/>
                  </a:moveTo>
                  <a:lnTo>
                    <a:pt x="374" y="1396"/>
                  </a:lnTo>
                  <a:lnTo>
                    <a:pt x="0" y="2813"/>
                  </a:lnTo>
                  <a:lnTo>
                    <a:pt x="405" y="3339"/>
                  </a:lnTo>
                  <a:lnTo>
                    <a:pt x="2336" y="436"/>
                  </a:lnTo>
                  <a:lnTo>
                    <a:pt x="12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2"/>
            <p:cNvSpPr/>
            <p:nvPr/>
          </p:nvSpPr>
          <p:spPr>
            <a:xfrm>
              <a:off x="2172725" y="3383575"/>
              <a:ext cx="70825" cy="86275"/>
            </a:xfrm>
            <a:custGeom>
              <a:rect b="b" l="l" r="r" t="t"/>
              <a:pathLst>
                <a:path extrusionOk="0" h="3451" w="2833">
                  <a:moveTo>
                    <a:pt x="2519" y="1"/>
                  </a:moveTo>
                  <a:lnTo>
                    <a:pt x="1083" y="2196"/>
                  </a:lnTo>
                  <a:cubicBezTo>
                    <a:pt x="1083" y="2196"/>
                    <a:pt x="971" y="2139"/>
                    <a:pt x="821" y="2139"/>
                  </a:cubicBezTo>
                  <a:cubicBezTo>
                    <a:pt x="667" y="2139"/>
                    <a:pt x="472" y="2199"/>
                    <a:pt x="314" y="2439"/>
                  </a:cubicBezTo>
                  <a:cubicBezTo>
                    <a:pt x="1" y="2904"/>
                    <a:pt x="658" y="3451"/>
                    <a:pt x="658" y="3451"/>
                  </a:cubicBezTo>
                  <a:lnTo>
                    <a:pt x="2833" y="183"/>
                  </a:lnTo>
                  <a:lnTo>
                    <a:pt x="25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2"/>
            <p:cNvSpPr/>
            <p:nvPr/>
          </p:nvSpPr>
          <p:spPr>
            <a:xfrm>
              <a:off x="2211925" y="3381225"/>
              <a:ext cx="11400" cy="10000"/>
            </a:xfrm>
            <a:custGeom>
              <a:rect b="b" l="l" r="r" t="t"/>
              <a:pathLst>
                <a:path extrusionOk="0" h="400" w="456">
                  <a:moveTo>
                    <a:pt x="226" y="0"/>
                  </a:moveTo>
                  <a:cubicBezTo>
                    <a:pt x="160" y="0"/>
                    <a:pt x="99" y="32"/>
                    <a:pt x="61" y="95"/>
                  </a:cubicBezTo>
                  <a:cubicBezTo>
                    <a:pt x="0" y="186"/>
                    <a:pt x="31" y="308"/>
                    <a:pt x="122" y="368"/>
                  </a:cubicBezTo>
                  <a:cubicBezTo>
                    <a:pt x="154" y="390"/>
                    <a:pt x="190" y="400"/>
                    <a:pt x="226" y="400"/>
                  </a:cubicBezTo>
                  <a:cubicBezTo>
                    <a:pt x="291" y="400"/>
                    <a:pt x="356" y="366"/>
                    <a:pt x="395" y="308"/>
                  </a:cubicBezTo>
                  <a:cubicBezTo>
                    <a:pt x="456" y="216"/>
                    <a:pt x="436" y="95"/>
                    <a:pt x="344" y="34"/>
                  </a:cubicBezTo>
                  <a:cubicBezTo>
                    <a:pt x="306" y="11"/>
                    <a:pt x="265"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2"/>
            <p:cNvSpPr/>
            <p:nvPr/>
          </p:nvSpPr>
          <p:spPr>
            <a:xfrm>
              <a:off x="2184350" y="3393975"/>
              <a:ext cx="18475" cy="19975"/>
            </a:xfrm>
            <a:custGeom>
              <a:rect b="b" l="l" r="r" t="t"/>
              <a:pathLst>
                <a:path extrusionOk="0" h="799" w="739">
                  <a:moveTo>
                    <a:pt x="395" y="0"/>
                  </a:moveTo>
                  <a:lnTo>
                    <a:pt x="1" y="607"/>
                  </a:lnTo>
                  <a:lnTo>
                    <a:pt x="355" y="779"/>
                  </a:lnTo>
                  <a:lnTo>
                    <a:pt x="426" y="799"/>
                  </a:lnTo>
                  <a:lnTo>
                    <a:pt x="739" y="313"/>
                  </a:lnTo>
                  <a:lnTo>
                    <a:pt x="3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2"/>
            <p:cNvSpPr/>
            <p:nvPr/>
          </p:nvSpPr>
          <p:spPr>
            <a:xfrm>
              <a:off x="2180825" y="3370950"/>
              <a:ext cx="20000" cy="34175"/>
            </a:xfrm>
            <a:custGeom>
              <a:rect b="b" l="l" r="r" t="t"/>
              <a:pathLst>
                <a:path extrusionOk="0" h="1367" w="800">
                  <a:moveTo>
                    <a:pt x="799" y="0"/>
                  </a:moveTo>
                  <a:lnTo>
                    <a:pt x="0" y="1204"/>
                  </a:lnTo>
                  <a:lnTo>
                    <a:pt x="243" y="1366"/>
                  </a:lnTo>
                  <a:lnTo>
                    <a:pt x="799" y="0"/>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2"/>
            <p:cNvSpPr/>
            <p:nvPr/>
          </p:nvSpPr>
          <p:spPr>
            <a:xfrm>
              <a:off x="2332800" y="3289775"/>
              <a:ext cx="35700" cy="36950"/>
            </a:xfrm>
            <a:custGeom>
              <a:rect b="b" l="l" r="r" t="t"/>
              <a:pathLst>
                <a:path extrusionOk="0" h="1478" w="1428">
                  <a:moveTo>
                    <a:pt x="395" y="0"/>
                  </a:moveTo>
                  <a:lnTo>
                    <a:pt x="0" y="1457"/>
                  </a:lnTo>
                  <a:lnTo>
                    <a:pt x="1366" y="1477"/>
                  </a:lnTo>
                  <a:lnTo>
                    <a:pt x="1427" y="102"/>
                  </a:lnTo>
                  <a:lnTo>
                    <a:pt x="395"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2"/>
            <p:cNvSpPr/>
            <p:nvPr/>
          </p:nvSpPr>
          <p:spPr>
            <a:xfrm>
              <a:off x="2361625" y="3283200"/>
              <a:ext cx="29625" cy="87025"/>
            </a:xfrm>
            <a:custGeom>
              <a:rect b="b" l="l" r="r" t="t"/>
              <a:pathLst>
                <a:path extrusionOk="0" h="3481" w="1185">
                  <a:moveTo>
                    <a:pt x="1185" y="0"/>
                  </a:moveTo>
                  <a:lnTo>
                    <a:pt x="72" y="172"/>
                  </a:lnTo>
                  <a:lnTo>
                    <a:pt x="1" y="1841"/>
                  </a:lnTo>
                  <a:lnTo>
                    <a:pt x="405" y="3247"/>
                  </a:lnTo>
                  <a:lnTo>
                    <a:pt x="1032" y="3480"/>
                  </a:lnTo>
                  <a:lnTo>
                    <a:pt x="118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2"/>
            <p:cNvSpPr/>
            <p:nvPr/>
          </p:nvSpPr>
          <p:spPr>
            <a:xfrm>
              <a:off x="2368700" y="3282925"/>
              <a:ext cx="25575" cy="98150"/>
            </a:xfrm>
            <a:custGeom>
              <a:rect b="b" l="l" r="r" t="t"/>
              <a:pathLst>
                <a:path extrusionOk="0" h="3926" w="1023">
                  <a:moveTo>
                    <a:pt x="668" y="1"/>
                  </a:moveTo>
                  <a:lnTo>
                    <a:pt x="558" y="2631"/>
                  </a:lnTo>
                  <a:cubicBezTo>
                    <a:pt x="558" y="2631"/>
                    <a:pt x="52" y="2662"/>
                    <a:pt x="21" y="3228"/>
                  </a:cubicBezTo>
                  <a:cubicBezTo>
                    <a:pt x="1" y="3795"/>
                    <a:pt x="851" y="3926"/>
                    <a:pt x="851" y="3926"/>
                  </a:cubicBezTo>
                  <a:lnTo>
                    <a:pt x="10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2"/>
            <p:cNvSpPr/>
            <p:nvPr/>
          </p:nvSpPr>
          <p:spPr>
            <a:xfrm>
              <a:off x="2366175" y="3289500"/>
              <a:ext cx="10150" cy="10150"/>
            </a:xfrm>
            <a:custGeom>
              <a:rect b="b" l="l" r="r" t="t"/>
              <a:pathLst>
                <a:path extrusionOk="0" h="406" w="406">
                  <a:moveTo>
                    <a:pt x="214" y="1"/>
                  </a:moveTo>
                  <a:cubicBezTo>
                    <a:pt x="102" y="1"/>
                    <a:pt x="11" y="82"/>
                    <a:pt x="1" y="193"/>
                  </a:cubicBezTo>
                  <a:cubicBezTo>
                    <a:pt x="1" y="304"/>
                    <a:pt x="82" y="396"/>
                    <a:pt x="193" y="405"/>
                  </a:cubicBezTo>
                  <a:cubicBezTo>
                    <a:pt x="304" y="405"/>
                    <a:pt x="396" y="325"/>
                    <a:pt x="396" y="214"/>
                  </a:cubicBezTo>
                  <a:cubicBezTo>
                    <a:pt x="405" y="102"/>
                    <a:pt x="315" y="11"/>
                    <a:pt x="2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2"/>
            <p:cNvSpPr/>
            <p:nvPr/>
          </p:nvSpPr>
          <p:spPr>
            <a:xfrm>
              <a:off x="2354300" y="3313275"/>
              <a:ext cx="12400" cy="18000"/>
            </a:xfrm>
            <a:custGeom>
              <a:rect b="b" l="l" r="r" t="t"/>
              <a:pathLst>
                <a:path extrusionOk="0" h="720" w="496">
                  <a:moveTo>
                    <a:pt x="31" y="1"/>
                  </a:moveTo>
                  <a:lnTo>
                    <a:pt x="1" y="719"/>
                  </a:lnTo>
                  <a:lnTo>
                    <a:pt x="1" y="719"/>
                  </a:lnTo>
                  <a:lnTo>
                    <a:pt x="395" y="689"/>
                  </a:lnTo>
                  <a:lnTo>
                    <a:pt x="466" y="668"/>
                  </a:lnTo>
                  <a:lnTo>
                    <a:pt x="496" y="92"/>
                  </a:lnTo>
                  <a:lnTo>
                    <a:pt x="3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2"/>
            <p:cNvSpPr/>
            <p:nvPr/>
          </p:nvSpPr>
          <p:spPr>
            <a:xfrm>
              <a:off x="2347225" y="3290275"/>
              <a:ext cx="7350" cy="36175"/>
            </a:xfrm>
            <a:custGeom>
              <a:rect b="b" l="l" r="r" t="t"/>
              <a:pathLst>
                <a:path extrusionOk="0" h="1447" w="294">
                  <a:moveTo>
                    <a:pt x="61" y="1"/>
                  </a:moveTo>
                  <a:lnTo>
                    <a:pt x="0" y="1447"/>
                  </a:lnTo>
                  <a:lnTo>
                    <a:pt x="293" y="1447"/>
                  </a:lnTo>
                  <a:lnTo>
                    <a:pt x="61" y="1"/>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2"/>
            <p:cNvSpPr/>
            <p:nvPr/>
          </p:nvSpPr>
          <p:spPr>
            <a:xfrm>
              <a:off x="2043750" y="3040925"/>
              <a:ext cx="159850" cy="370775"/>
            </a:xfrm>
            <a:custGeom>
              <a:rect b="b" l="l" r="r" t="t"/>
              <a:pathLst>
                <a:path extrusionOk="0" h="14831" w="6394">
                  <a:moveTo>
                    <a:pt x="1741" y="1"/>
                  </a:moveTo>
                  <a:lnTo>
                    <a:pt x="112" y="9651"/>
                  </a:lnTo>
                  <a:cubicBezTo>
                    <a:pt x="1" y="10288"/>
                    <a:pt x="243" y="10946"/>
                    <a:pt x="739" y="11360"/>
                  </a:cubicBezTo>
                  <a:lnTo>
                    <a:pt x="5220" y="14830"/>
                  </a:lnTo>
                  <a:lnTo>
                    <a:pt x="6394" y="12958"/>
                  </a:lnTo>
                  <a:lnTo>
                    <a:pt x="2721" y="9610"/>
                  </a:lnTo>
                  <a:lnTo>
                    <a:pt x="4522" y="3480"/>
                  </a:lnTo>
                  <a:lnTo>
                    <a:pt x="4522" y="183"/>
                  </a:lnTo>
                  <a:lnTo>
                    <a:pt x="1741"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2"/>
            <p:cNvSpPr/>
            <p:nvPr/>
          </p:nvSpPr>
          <p:spPr>
            <a:xfrm>
              <a:off x="2137825" y="3030550"/>
              <a:ext cx="212700" cy="307800"/>
            </a:xfrm>
            <a:custGeom>
              <a:rect b="b" l="l" r="r" t="t"/>
              <a:pathLst>
                <a:path extrusionOk="0" h="12312" w="8508">
                  <a:moveTo>
                    <a:pt x="1" y="0"/>
                  </a:moveTo>
                  <a:lnTo>
                    <a:pt x="1123" y="10471"/>
                  </a:lnTo>
                  <a:cubicBezTo>
                    <a:pt x="1184" y="11037"/>
                    <a:pt x="1629" y="11492"/>
                    <a:pt x="2195" y="11563"/>
                  </a:cubicBezTo>
                  <a:lnTo>
                    <a:pt x="8366" y="12312"/>
                  </a:lnTo>
                  <a:lnTo>
                    <a:pt x="8508" y="10177"/>
                  </a:lnTo>
                  <a:lnTo>
                    <a:pt x="4249" y="9469"/>
                  </a:lnTo>
                  <a:lnTo>
                    <a:pt x="2924" y="416"/>
                  </a:lnTo>
                  <a:lnTo>
                    <a:pt x="1"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2"/>
            <p:cNvSpPr/>
            <p:nvPr/>
          </p:nvSpPr>
          <p:spPr>
            <a:xfrm>
              <a:off x="2182850" y="3062175"/>
              <a:ext cx="33900" cy="30600"/>
            </a:xfrm>
            <a:custGeom>
              <a:rect b="b" l="l" r="r" t="t"/>
              <a:pathLst>
                <a:path extrusionOk="0" h="1224" w="1356">
                  <a:moveTo>
                    <a:pt x="20" y="0"/>
                  </a:moveTo>
                  <a:cubicBezTo>
                    <a:pt x="20" y="20"/>
                    <a:pt x="0" y="495"/>
                    <a:pt x="334" y="860"/>
                  </a:cubicBezTo>
                  <a:cubicBezTo>
                    <a:pt x="567" y="1102"/>
                    <a:pt x="911" y="1224"/>
                    <a:pt x="1356" y="1224"/>
                  </a:cubicBezTo>
                  <a:lnTo>
                    <a:pt x="1356" y="1174"/>
                  </a:lnTo>
                  <a:cubicBezTo>
                    <a:pt x="931" y="1174"/>
                    <a:pt x="597" y="1052"/>
                    <a:pt x="374" y="819"/>
                  </a:cubicBezTo>
                  <a:cubicBezTo>
                    <a:pt x="50" y="475"/>
                    <a:pt x="81" y="0"/>
                    <a:pt x="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2"/>
            <p:cNvSpPr/>
            <p:nvPr/>
          </p:nvSpPr>
          <p:spPr>
            <a:xfrm>
              <a:off x="2080925" y="3062175"/>
              <a:ext cx="34175" cy="30600"/>
            </a:xfrm>
            <a:custGeom>
              <a:rect b="b" l="l" r="r" t="t"/>
              <a:pathLst>
                <a:path extrusionOk="0" h="1224" w="1367">
                  <a:moveTo>
                    <a:pt x="1285" y="0"/>
                  </a:moveTo>
                  <a:cubicBezTo>
                    <a:pt x="1285" y="0"/>
                    <a:pt x="1306" y="475"/>
                    <a:pt x="982" y="819"/>
                  </a:cubicBezTo>
                  <a:cubicBezTo>
                    <a:pt x="769" y="1052"/>
                    <a:pt x="436" y="1174"/>
                    <a:pt x="0" y="1174"/>
                  </a:cubicBezTo>
                  <a:lnTo>
                    <a:pt x="0" y="1224"/>
                  </a:lnTo>
                  <a:cubicBezTo>
                    <a:pt x="456" y="1224"/>
                    <a:pt x="789" y="1102"/>
                    <a:pt x="1022" y="860"/>
                  </a:cubicBezTo>
                  <a:cubicBezTo>
                    <a:pt x="1366" y="495"/>
                    <a:pt x="1336" y="20"/>
                    <a:pt x="13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2"/>
            <p:cNvSpPr/>
            <p:nvPr/>
          </p:nvSpPr>
          <p:spPr>
            <a:xfrm>
              <a:off x="1952950" y="2764500"/>
              <a:ext cx="139375" cy="186150"/>
            </a:xfrm>
            <a:custGeom>
              <a:rect b="b" l="l" r="r" t="t"/>
              <a:pathLst>
                <a:path extrusionOk="0" h="7446" w="5575">
                  <a:moveTo>
                    <a:pt x="810" y="1"/>
                  </a:moveTo>
                  <a:lnTo>
                    <a:pt x="1" y="466"/>
                  </a:lnTo>
                  <a:cubicBezTo>
                    <a:pt x="1316" y="3541"/>
                    <a:pt x="1639" y="4846"/>
                    <a:pt x="5575" y="7446"/>
                  </a:cubicBezTo>
                  <a:lnTo>
                    <a:pt x="5423" y="5605"/>
                  </a:lnTo>
                  <a:lnTo>
                    <a:pt x="2894" y="3420"/>
                  </a:lnTo>
                  <a:lnTo>
                    <a:pt x="810"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2"/>
            <p:cNvSpPr/>
            <p:nvPr/>
          </p:nvSpPr>
          <p:spPr>
            <a:xfrm>
              <a:off x="1931200" y="2725875"/>
              <a:ext cx="43800" cy="50275"/>
            </a:xfrm>
            <a:custGeom>
              <a:rect b="b" l="l" r="r" t="t"/>
              <a:pathLst>
                <a:path extrusionOk="0" h="2011" w="1752">
                  <a:moveTo>
                    <a:pt x="700" y="0"/>
                  </a:moveTo>
                  <a:cubicBezTo>
                    <a:pt x="500" y="0"/>
                    <a:pt x="436" y="160"/>
                    <a:pt x="436" y="160"/>
                  </a:cubicBezTo>
                  <a:cubicBezTo>
                    <a:pt x="264" y="251"/>
                    <a:pt x="324" y="383"/>
                    <a:pt x="324" y="383"/>
                  </a:cubicBezTo>
                  <a:cubicBezTo>
                    <a:pt x="122" y="504"/>
                    <a:pt x="214" y="666"/>
                    <a:pt x="214" y="666"/>
                  </a:cubicBezTo>
                  <a:cubicBezTo>
                    <a:pt x="41" y="727"/>
                    <a:pt x="52" y="848"/>
                    <a:pt x="52" y="848"/>
                  </a:cubicBezTo>
                  <a:cubicBezTo>
                    <a:pt x="1" y="1354"/>
                    <a:pt x="871" y="2011"/>
                    <a:pt x="871" y="2011"/>
                  </a:cubicBezTo>
                  <a:lnTo>
                    <a:pt x="1751" y="1880"/>
                  </a:lnTo>
                  <a:cubicBezTo>
                    <a:pt x="1569" y="1030"/>
                    <a:pt x="1468" y="180"/>
                    <a:pt x="780" y="8"/>
                  </a:cubicBezTo>
                  <a:cubicBezTo>
                    <a:pt x="751" y="3"/>
                    <a:pt x="724" y="0"/>
                    <a:pt x="700" y="0"/>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2"/>
            <p:cNvSpPr/>
            <p:nvPr/>
          </p:nvSpPr>
          <p:spPr>
            <a:xfrm>
              <a:off x="1936700" y="2726875"/>
              <a:ext cx="19575" cy="19450"/>
            </a:xfrm>
            <a:custGeom>
              <a:rect b="b" l="l" r="r" t="t"/>
              <a:pathLst>
                <a:path extrusionOk="0" h="778" w="783">
                  <a:moveTo>
                    <a:pt x="726" y="0"/>
                  </a:moveTo>
                  <a:cubicBezTo>
                    <a:pt x="399" y="0"/>
                    <a:pt x="1" y="777"/>
                    <a:pt x="469" y="777"/>
                  </a:cubicBezTo>
                  <a:cubicBezTo>
                    <a:pt x="590" y="737"/>
                    <a:pt x="671" y="535"/>
                    <a:pt x="671" y="505"/>
                  </a:cubicBezTo>
                  <a:lnTo>
                    <a:pt x="630" y="484"/>
                  </a:lnTo>
                  <a:cubicBezTo>
                    <a:pt x="601" y="572"/>
                    <a:pt x="515" y="737"/>
                    <a:pt x="424" y="737"/>
                  </a:cubicBezTo>
                  <a:cubicBezTo>
                    <a:pt x="388" y="737"/>
                    <a:pt x="351" y="712"/>
                    <a:pt x="317" y="646"/>
                  </a:cubicBezTo>
                  <a:cubicBezTo>
                    <a:pt x="232" y="486"/>
                    <a:pt x="507" y="62"/>
                    <a:pt x="725" y="62"/>
                  </a:cubicBezTo>
                  <a:cubicBezTo>
                    <a:pt x="741" y="62"/>
                    <a:pt x="757" y="64"/>
                    <a:pt x="772" y="69"/>
                  </a:cubicBezTo>
                  <a:lnTo>
                    <a:pt x="783" y="9"/>
                  </a:lnTo>
                  <a:cubicBezTo>
                    <a:pt x="764" y="3"/>
                    <a:pt x="745" y="0"/>
                    <a:pt x="726"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2"/>
            <p:cNvSpPr/>
            <p:nvPr/>
          </p:nvSpPr>
          <p:spPr>
            <a:xfrm>
              <a:off x="1931725" y="2747075"/>
              <a:ext cx="12925" cy="6750"/>
            </a:xfrm>
            <a:custGeom>
              <a:rect b="b" l="l" r="r" t="t"/>
              <a:pathLst>
                <a:path extrusionOk="0" h="270" w="517">
                  <a:moveTo>
                    <a:pt x="51" y="0"/>
                  </a:moveTo>
                  <a:lnTo>
                    <a:pt x="11" y="30"/>
                  </a:lnTo>
                  <a:cubicBezTo>
                    <a:pt x="1" y="30"/>
                    <a:pt x="197" y="269"/>
                    <a:pt x="338" y="269"/>
                  </a:cubicBezTo>
                  <a:cubicBezTo>
                    <a:pt x="351" y="269"/>
                    <a:pt x="363" y="267"/>
                    <a:pt x="375" y="263"/>
                  </a:cubicBezTo>
                  <a:cubicBezTo>
                    <a:pt x="465" y="232"/>
                    <a:pt x="516" y="70"/>
                    <a:pt x="516" y="61"/>
                  </a:cubicBezTo>
                  <a:lnTo>
                    <a:pt x="465" y="50"/>
                  </a:lnTo>
                  <a:cubicBezTo>
                    <a:pt x="442" y="165"/>
                    <a:pt x="392" y="206"/>
                    <a:pt x="335" y="206"/>
                  </a:cubicBezTo>
                  <a:cubicBezTo>
                    <a:pt x="221" y="206"/>
                    <a:pt x="78" y="47"/>
                    <a:pt x="5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2"/>
            <p:cNvSpPr/>
            <p:nvPr/>
          </p:nvSpPr>
          <p:spPr>
            <a:xfrm>
              <a:off x="1949675" y="2754400"/>
              <a:ext cx="5075" cy="9625"/>
            </a:xfrm>
            <a:custGeom>
              <a:rect b="b" l="l" r="r" t="t"/>
              <a:pathLst>
                <a:path extrusionOk="0" h="385" w="203">
                  <a:moveTo>
                    <a:pt x="152" y="0"/>
                  </a:moveTo>
                  <a:cubicBezTo>
                    <a:pt x="152" y="11"/>
                    <a:pt x="1" y="243"/>
                    <a:pt x="152" y="384"/>
                  </a:cubicBezTo>
                  <a:lnTo>
                    <a:pt x="192" y="344"/>
                  </a:lnTo>
                  <a:cubicBezTo>
                    <a:pt x="71" y="233"/>
                    <a:pt x="192" y="31"/>
                    <a:pt x="203" y="31"/>
                  </a:cubicBezTo>
                  <a:lnTo>
                    <a:pt x="152"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2"/>
            <p:cNvSpPr/>
            <p:nvPr/>
          </p:nvSpPr>
          <p:spPr>
            <a:xfrm>
              <a:off x="2194225" y="2768300"/>
              <a:ext cx="161350" cy="182875"/>
            </a:xfrm>
            <a:custGeom>
              <a:rect b="b" l="l" r="r" t="t"/>
              <a:pathLst>
                <a:path extrusionOk="0" h="7315" w="6454">
                  <a:moveTo>
                    <a:pt x="5615" y="1"/>
                  </a:moveTo>
                  <a:cubicBezTo>
                    <a:pt x="3430" y="3693"/>
                    <a:pt x="4289" y="3511"/>
                    <a:pt x="445" y="5271"/>
                  </a:cubicBezTo>
                  <a:lnTo>
                    <a:pt x="0" y="7314"/>
                  </a:lnTo>
                  <a:cubicBezTo>
                    <a:pt x="2155" y="6859"/>
                    <a:pt x="4734" y="4461"/>
                    <a:pt x="4734" y="4461"/>
                  </a:cubicBezTo>
                  <a:lnTo>
                    <a:pt x="6454" y="426"/>
                  </a:lnTo>
                  <a:lnTo>
                    <a:pt x="5615"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2"/>
            <p:cNvSpPr/>
            <p:nvPr/>
          </p:nvSpPr>
          <p:spPr>
            <a:xfrm>
              <a:off x="2334075" y="2727850"/>
              <a:ext cx="39650" cy="58700"/>
            </a:xfrm>
            <a:custGeom>
              <a:rect b="b" l="l" r="r" t="t"/>
              <a:pathLst>
                <a:path extrusionOk="0" h="2348" w="1586">
                  <a:moveTo>
                    <a:pt x="906" y="1"/>
                  </a:moveTo>
                  <a:cubicBezTo>
                    <a:pt x="773" y="1"/>
                    <a:pt x="554" y="472"/>
                    <a:pt x="445" y="850"/>
                  </a:cubicBezTo>
                  <a:cubicBezTo>
                    <a:pt x="445" y="850"/>
                    <a:pt x="466" y="466"/>
                    <a:pt x="304" y="455"/>
                  </a:cubicBezTo>
                  <a:cubicBezTo>
                    <a:pt x="302" y="455"/>
                    <a:pt x="301" y="455"/>
                    <a:pt x="299" y="455"/>
                  </a:cubicBezTo>
                  <a:cubicBezTo>
                    <a:pt x="80" y="455"/>
                    <a:pt x="0" y="1781"/>
                    <a:pt x="0" y="1781"/>
                  </a:cubicBezTo>
                  <a:lnTo>
                    <a:pt x="547" y="2347"/>
                  </a:lnTo>
                  <a:cubicBezTo>
                    <a:pt x="547" y="2347"/>
                    <a:pt x="1204" y="1801"/>
                    <a:pt x="1417" y="1204"/>
                  </a:cubicBezTo>
                  <a:cubicBezTo>
                    <a:pt x="1584" y="753"/>
                    <a:pt x="1585" y="419"/>
                    <a:pt x="1501" y="419"/>
                  </a:cubicBezTo>
                  <a:cubicBezTo>
                    <a:pt x="1483" y="419"/>
                    <a:pt x="1462" y="434"/>
                    <a:pt x="1437" y="466"/>
                  </a:cubicBezTo>
                  <a:cubicBezTo>
                    <a:pt x="1437" y="466"/>
                    <a:pt x="1410" y="303"/>
                    <a:pt x="1339" y="303"/>
                  </a:cubicBezTo>
                  <a:cubicBezTo>
                    <a:pt x="1314" y="303"/>
                    <a:pt x="1282" y="325"/>
                    <a:pt x="1244" y="385"/>
                  </a:cubicBezTo>
                  <a:cubicBezTo>
                    <a:pt x="1252" y="287"/>
                    <a:pt x="1205" y="179"/>
                    <a:pt x="1129" y="179"/>
                  </a:cubicBezTo>
                  <a:cubicBezTo>
                    <a:pt x="1095" y="179"/>
                    <a:pt x="1056" y="200"/>
                    <a:pt x="1012" y="253"/>
                  </a:cubicBezTo>
                  <a:cubicBezTo>
                    <a:pt x="998" y="73"/>
                    <a:pt x="958" y="1"/>
                    <a:pt x="906"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2"/>
            <p:cNvSpPr/>
            <p:nvPr/>
          </p:nvSpPr>
          <p:spPr>
            <a:xfrm>
              <a:off x="2367700" y="2739225"/>
              <a:ext cx="2825" cy="12650"/>
            </a:xfrm>
            <a:custGeom>
              <a:rect b="b" l="l" r="r" t="t"/>
              <a:pathLst>
                <a:path extrusionOk="0" h="506" w="113">
                  <a:moveTo>
                    <a:pt x="72" y="0"/>
                  </a:moveTo>
                  <a:cubicBezTo>
                    <a:pt x="72" y="11"/>
                    <a:pt x="51" y="304"/>
                    <a:pt x="0" y="496"/>
                  </a:cubicBezTo>
                  <a:lnTo>
                    <a:pt x="31" y="506"/>
                  </a:lnTo>
                  <a:cubicBezTo>
                    <a:pt x="92" y="314"/>
                    <a:pt x="112" y="11"/>
                    <a:pt x="112" y="11"/>
                  </a:cubicBezTo>
                  <a:lnTo>
                    <a:pt x="72" y="0"/>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2"/>
            <p:cNvSpPr/>
            <p:nvPr/>
          </p:nvSpPr>
          <p:spPr>
            <a:xfrm>
              <a:off x="2361900" y="2737200"/>
              <a:ext cx="3800" cy="11925"/>
            </a:xfrm>
            <a:custGeom>
              <a:rect b="b" l="l" r="r" t="t"/>
              <a:pathLst>
                <a:path extrusionOk="0" h="477" w="152">
                  <a:moveTo>
                    <a:pt x="111" y="0"/>
                  </a:moveTo>
                  <a:cubicBezTo>
                    <a:pt x="111" y="0"/>
                    <a:pt x="71" y="253"/>
                    <a:pt x="0" y="465"/>
                  </a:cubicBezTo>
                  <a:lnTo>
                    <a:pt x="30" y="476"/>
                  </a:lnTo>
                  <a:cubicBezTo>
                    <a:pt x="101" y="263"/>
                    <a:pt x="151" y="11"/>
                    <a:pt x="15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2"/>
            <p:cNvSpPr/>
            <p:nvPr/>
          </p:nvSpPr>
          <p:spPr>
            <a:xfrm>
              <a:off x="2356075" y="2734150"/>
              <a:ext cx="3825" cy="14700"/>
            </a:xfrm>
            <a:custGeom>
              <a:rect b="b" l="l" r="r" t="t"/>
              <a:pathLst>
                <a:path extrusionOk="0" h="588" w="153">
                  <a:moveTo>
                    <a:pt x="112" y="1"/>
                  </a:moveTo>
                  <a:cubicBezTo>
                    <a:pt x="112" y="1"/>
                    <a:pt x="81" y="304"/>
                    <a:pt x="0" y="578"/>
                  </a:cubicBezTo>
                  <a:lnTo>
                    <a:pt x="31" y="587"/>
                  </a:lnTo>
                  <a:cubicBezTo>
                    <a:pt x="112" y="304"/>
                    <a:pt x="152" y="11"/>
                    <a:pt x="152" y="11"/>
                  </a:cubicBezTo>
                  <a:lnTo>
                    <a:pt x="112" y="1"/>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2"/>
            <p:cNvSpPr/>
            <p:nvPr/>
          </p:nvSpPr>
          <p:spPr>
            <a:xfrm>
              <a:off x="2343675" y="2748575"/>
              <a:ext cx="2050" cy="6850"/>
            </a:xfrm>
            <a:custGeom>
              <a:rect b="b" l="l" r="r" t="t"/>
              <a:pathLst>
                <a:path extrusionOk="0" h="274" w="82">
                  <a:moveTo>
                    <a:pt x="41" y="1"/>
                  </a:moveTo>
                  <a:cubicBezTo>
                    <a:pt x="41" y="1"/>
                    <a:pt x="31" y="152"/>
                    <a:pt x="1" y="264"/>
                  </a:cubicBezTo>
                  <a:lnTo>
                    <a:pt x="41" y="274"/>
                  </a:lnTo>
                  <a:cubicBezTo>
                    <a:pt x="61" y="152"/>
                    <a:pt x="82" y="10"/>
                    <a:pt x="82" y="10"/>
                  </a:cubicBezTo>
                  <a:lnTo>
                    <a:pt x="41" y="1"/>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2"/>
            <p:cNvSpPr/>
            <p:nvPr/>
          </p:nvSpPr>
          <p:spPr>
            <a:xfrm>
              <a:off x="2175000" y="2818375"/>
              <a:ext cx="20000" cy="21025"/>
            </a:xfrm>
            <a:custGeom>
              <a:rect b="b" l="l" r="r" t="t"/>
              <a:pathLst>
                <a:path extrusionOk="0" h="841" w="800">
                  <a:moveTo>
                    <a:pt x="433" y="1"/>
                  </a:moveTo>
                  <a:cubicBezTo>
                    <a:pt x="288" y="1"/>
                    <a:pt x="139" y="114"/>
                    <a:pt x="81" y="294"/>
                  </a:cubicBezTo>
                  <a:cubicBezTo>
                    <a:pt x="0" y="516"/>
                    <a:pt x="81" y="749"/>
                    <a:pt x="254" y="820"/>
                  </a:cubicBezTo>
                  <a:cubicBezTo>
                    <a:pt x="289" y="833"/>
                    <a:pt x="325" y="840"/>
                    <a:pt x="361" y="840"/>
                  </a:cubicBezTo>
                  <a:cubicBezTo>
                    <a:pt x="509" y="840"/>
                    <a:pt x="654" y="726"/>
                    <a:pt x="719" y="547"/>
                  </a:cubicBezTo>
                  <a:cubicBezTo>
                    <a:pt x="800" y="324"/>
                    <a:pt x="719" y="91"/>
                    <a:pt x="537" y="21"/>
                  </a:cubicBezTo>
                  <a:cubicBezTo>
                    <a:pt x="503" y="7"/>
                    <a:pt x="468" y="1"/>
                    <a:pt x="433"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2"/>
            <p:cNvSpPr/>
            <p:nvPr/>
          </p:nvSpPr>
          <p:spPr>
            <a:xfrm>
              <a:off x="2186625" y="2822925"/>
              <a:ext cx="5075" cy="9875"/>
            </a:xfrm>
            <a:custGeom>
              <a:rect b="b" l="l" r="r" t="t"/>
              <a:pathLst>
                <a:path extrusionOk="0" h="395" w="203">
                  <a:moveTo>
                    <a:pt x="21" y="1"/>
                  </a:moveTo>
                  <a:lnTo>
                    <a:pt x="1" y="31"/>
                  </a:lnTo>
                  <a:cubicBezTo>
                    <a:pt x="153" y="152"/>
                    <a:pt x="92" y="385"/>
                    <a:pt x="92" y="385"/>
                  </a:cubicBezTo>
                  <a:lnTo>
                    <a:pt x="122" y="395"/>
                  </a:lnTo>
                  <a:cubicBezTo>
                    <a:pt x="132" y="385"/>
                    <a:pt x="203" y="132"/>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2"/>
            <p:cNvSpPr/>
            <p:nvPr/>
          </p:nvSpPr>
          <p:spPr>
            <a:xfrm>
              <a:off x="2105975" y="2818375"/>
              <a:ext cx="19975" cy="21025"/>
            </a:xfrm>
            <a:custGeom>
              <a:rect b="b" l="l" r="r" t="t"/>
              <a:pathLst>
                <a:path extrusionOk="0" h="841" w="799">
                  <a:moveTo>
                    <a:pt x="366" y="1"/>
                  </a:moveTo>
                  <a:cubicBezTo>
                    <a:pt x="331" y="1"/>
                    <a:pt x="296" y="7"/>
                    <a:pt x="263" y="21"/>
                  </a:cubicBezTo>
                  <a:cubicBezTo>
                    <a:pt x="81" y="91"/>
                    <a:pt x="0" y="324"/>
                    <a:pt x="81" y="547"/>
                  </a:cubicBezTo>
                  <a:cubicBezTo>
                    <a:pt x="146" y="726"/>
                    <a:pt x="290" y="840"/>
                    <a:pt x="439" y="840"/>
                  </a:cubicBezTo>
                  <a:cubicBezTo>
                    <a:pt x="475" y="840"/>
                    <a:pt x="511" y="833"/>
                    <a:pt x="546" y="820"/>
                  </a:cubicBezTo>
                  <a:cubicBezTo>
                    <a:pt x="718" y="749"/>
                    <a:pt x="799" y="516"/>
                    <a:pt x="718" y="294"/>
                  </a:cubicBezTo>
                  <a:cubicBezTo>
                    <a:pt x="661" y="114"/>
                    <a:pt x="512" y="1"/>
                    <a:pt x="366"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2"/>
            <p:cNvSpPr/>
            <p:nvPr/>
          </p:nvSpPr>
          <p:spPr>
            <a:xfrm>
              <a:off x="2108725" y="2822925"/>
              <a:ext cx="4850" cy="9875"/>
            </a:xfrm>
            <a:custGeom>
              <a:rect b="b" l="l" r="r" t="t"/>
              <a:pathLst>
                <a:path extrusionOk="0" h="395" w="194">
                  <a:moveTo>
                    <a:pt x="173" y="1"/>
                  </a:moveTo>
                  <a:cubicBezTo>
                    <a:pt x="1" y="132"/>
                    <a:pt x="72" y="385"/>
                    <a:pt x="72" y="395"/>
                  </a:cubicBezTo>
                  <a:lnTo>
                    <a:pt x="102" y="385"/>
                  </a:lnTo>
                  <a:cubicBezTo>
                    <a:pt x="102" y="385"/>
                    <a:pt x="41" y="152"/>
                    <a:pt x="194" y="31"/>
                  </a:cubicBezTo>
                  <a:lnTo>
                    <a:pt x="17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2"/>
            <p:cNvSpPr/>
            <p:nvPr/>
          </p:nvSpPr>
          <p:spPr>
            <a:xfrm>
              <a:off x="2070550" y="2884125"/>
              <a:ext cx="160100" cy="175025"/>
            </a:xfrm>
            <a:custGeom>
              <a:rect b="b" l="l" r="r" t="t"/>
              <a:pathLst>
                <a:path extrusionOk="0" h="7001" w="6404">
                  <a:moveTo>
                    <a:pt x="2226" y="1"/>
                  </a:moveTo>
                  <a:cubicBezTo>
                    <a:pt x="689" y="1"/>
                    <a:pt x="1" y="1346"/>
                    <a:pt x="193" y="2863"/>
                  </a:cubicBezTo>
                  <a:lnTo>
                    <a:pt x="496" y="7001"/>
                  </a:lnTo>
                  <a:lnTo>
                    <a:pt x="5848" y="7001"/>
                  </a:lnTo>
                  <a:lnTo>
                    <a:pt x="5999" y="4553"/>
                  </a:lnTo>
                  <a:lnTo>
                    <a:pt x="6222" y="2863"/>
                  </a:lnTo>
                  <a:cubicBezTo>
                    <a:pt x="6404" y="1346"/>
                    <a:pt x="5635" y="1"/>
                    <a:pt x="4097"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2"/>
            <p:cNvSpPr/>
            <p:nvPr/>
          </p:nvSpPr>
          <p:spPr>
            <a:xfrm>
              <a:off x="2130250" y="2856050"/>
              <a:ext cx="40725" cy="30625"/>
            </a:xfrm>
            <a:custGeom>
              <a:rect b="b" l="l" r="r" t="t"/>
              <a:pathLst>
                <a:path extrusionOk="0" h="1225" w="1629">
                  <a:moveTo>
                    <a:pt x="91" y="1"/>
                  </a:moveTo>
                  <a:lnTo>
                    <a:pt x="0" y="1225"/>
                  </a:lnTo>
                  <a:lnTo>
                    <a:pt x="1628" y="1225"/>
                  </a:lnTo>
                  <a:lnTo>
                    <a:pt x="1547"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2"/>
            <p:cNvSpPr/>
            <p:nvPr/>
          </p:nvSpPr>
          <p:spPr>
            <a:xfrm>
              <a:off x="2120625" y="2880600"/>
              <a:ext cx="59725" cy="24025"/>
            </a:xfrm>
            <a:custGeom>
              <a:rect b="b" l="l" r="r" t="t"/>
              <a:pathLst>
                <a:path extrusionOk="0" h="961" w="2389">
                  <a:moveTo>
                    <a:pt x="1215" y="0"/>
                  </a:moveTo>
                  <a:lnTo>
                    <a:pt x="1" y="152"/>
                  </a:lnTo>
                  <a:cubicBezTo>
                    <a:pt x="1" y="152"/>
                    <a:pt x="142" y="961"/>
                    <a:pt x="1215" y="961"/>
                  </a:cubicBezTo>
                  <a:cubicBezTo>
                    <a:pt x="2287" y="961"/>
                    <a:pt x="2388" y="152"/>
                    <a:pt x="2388" y="152"/>
                  </a:cubicBezTo>
                  <a:lnTo>
                    <a:pt x="1215"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2"/>
            <p:cNvSpPr/>
            <p:nvPr/>
          </p:nvSpPr>
          <p:spPr>
            <a:xfrm>
              <a:off x="2142875" y="2922575"/>
              <a:ext cx="3575" cy="3800"/>
            </a:xfrm>
            <a:custGeom>
              <a:rect b="b" l="l" r="r" t="t"/>
              <a:pathLst>
                <a:path extrusionOk="0" h="152" w="143">
                  <a:moveTo>
                    <a:pt x="71" y="0"/>
                  </a:moveTo>
                  <a:cubicBezTo>
                    <a:pt x="31" y="0"/>
                    <a:pt x="1" y="41"/>
                    <a:pt x="1" y="81"/>
                  </a:cubicBezTo>
                  <a:cubicBezTo>
                    <a:pt x="1" y="122"/>
                    <a:pt x="31" y="152"/>
                    <a:pt x="71" y="152"/>
                  </a:cubicBezTo>
                  <a:cubicBezTo>
                    <a:pt x="112" y="152"/>
                    <a:pt x="143" y="122"/>
                    <a:pt x="143" y="81"/>
                  </a:cubicBezTo>
                  <a:cubicBezTo>
                    <a:pt x="143" y="41"/>
                    <a:pt x="112" y="0"/>
                    <a:pt x="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2"/>
            <p:cNvSpPr/>
            <p:nvPr/>
          </p:nvSpPr>
          <p:spPr>
            <a:xfrm>
              <a:off x="2142875" y="2936225"/>
              <a:ext cx="3575" cy="3575"/>
            </a:xfrm>
            <a:custGeom>
              <a:rect b="b" l="l" r="r" t="t"/>
              <a:pathLst>
                <a:path extrusionOk="0" h="143" w="143">
                  <a:moveTo>
                    <a:pt x="71" y="1"/>
                  </a:moveTo>
                  <a:cubicBezTo>
                    <a:pt x="31" y="1"/>
                    <a:pt x="1" y="31"/>
                    <a:pt x="1" y="71"/>
                  </a:cubicBezTo>
                  <a:cubicBezTo>
                    <a:pt x="1" y="111"/>
                    <a:pt x="31" y="142"/>
                    <a:pt x="71" y="142"/>
                  </a:cubicBezTo>
                  <a:cubicBezTo>
                    <a:pt x="112" y="142"/>
                    <a:pt x="143" y="111"/>
                    <a:pt x="143" y="71"/>
                  </a:cubicBezTo>
                  <a:cubicBezTo>
                    <a:pt x="143" y="31"/>
                    <a:pt x="112" y="1"/>
                    <a:pt x="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2"/>
            <p:cNvSpPr/>
            <p:nvPr/>
          </p:nvSpPr>
          <p:spPr>
            <a:xfrm>
              <a:off x="2131500" y="2860600"/>
              <a:ext cx="38450" cy="22550"/>
            </a:xfrm>
            <a:custGeom>
              <a:rect b="b" l="l" r="r" t="t"/>
              <a:pathLst>
                <a:path extrusionOk="0" h="902" w="1538">
                  <a:moveTo>
                    <a:pt x="0" y="1"/>
                  </a:moveTo>
                  <a:lnTo>
                    <a:pt x="0" y="396"/>
                  </a:lnTo>
                  <a:cubicBezTo>
                    <a:pt x="0" y="396"/>
                    <a:pt x="284" y="901"/>
                    <a:pt x="759" y="901"/>
                  </a:cubicBezTo>
                  <a:cubicBezTo>
                    <a:pt x="1234" y="901"/>
                    <a:pt x="1538" y="396"/>
                    <a:pt x="1538" y="396"/>
                  </a:cubicBezTo>
                  <a:lnTo>
                    <a:pt x="1538" y="1"/>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2"/>
            <p:cNvSpPr/>
            <p:nvPr/>
          </p:nvSpPr>
          <p:spPr>
            <a:xfrm>
              <a:off x="2114800" y="2777650"/>
              <a:ext cx="71600" cy="99175"/>
            </a:xfrm>
            <a:custGeom>
              <a:rect b="b" l="l" r="r" t="t"/>
              <a:pathLst>
                <a:path extrusionOk="0" h="3967" w="2864">
                  <a:moveTo>
                    <a:pt x="1427" y="1"/>
                  </a:moveTo>
                  <a:cubicBezTo>
                    <a:pt x="638" y="1"/>
                    <a:pt x="1" y="638"/>
                    <a:pt x="1" y="1427"/>
                  </a:cubicBezTo>
                  <a:cubicBezTo>
                    <a:pt x="1" y="1478"/>
                    <a:pt x="1" y="1518"/>
                    <a:pt x="11" y="1569"/>
                  </a:cubicBezTo>
                  <a:lnTo>
                    <a:pt x="11" y="1589"/>
                  </a:lnTo>
                  <a:lnTo>
                    <a:pt x="163" y="2823"/>
                  </a:lnTo>
                  <a:lnTo>
                    <a:pt x="163" y="2833"/>
                  </a:lnTo>
                  <a:lnTo>
                    <a:pt x="163" y="2853"/>
                  </a:lnTo>
                  <a:cubicBezTo>
                    <a:pt x="244" y="3480"/>
                    <a:pt x="780" y="3966"/>
                    <a:pt x="1427" y="3966"/>
                  </a:cubicBezTo>
                  <a:cubicBezTo>
                    <a:pt x="2075" y="3966"/>
                    <a:pt x="2611" y="3501"/>
                    <a:pt x="2702" y="2874"/>
                  </a:cubicBezTo>
                  <a:lnTo>
                    <a:pt x="2702" y="2864"/>
                  </a:lnTo>
                  <a:lnTo>
                    <a:pt x="2702" y="2813"/>
                  </a:lnTo>
                  <a:lnTo>
                    <a:pt x="2853" y="1589"/>
                  </a:lnTo>
                  <a:lnTo>
                    <a:pt x="2853" y="1569"/>
                  </a:lnTo>
                  <a:cubicBezTo>
                    <a:pt x="2864" y="1518"/>
                    <a:pt x="2864" y="1478"/>
                    <a:pt x="2864" y="1427"/>
                  </a:cubicBezTo>
                  <a:cubicBezTo>
                    <a:pt x="2864" y="638"/>
                    <a:pt x="2226" y="1"/>
                    <a:pt x="1427"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2"/>
            <p:cNvSpPr/>
            <p:nvPr/>
          </p:nvSpPr>
          <p:spPr>
            <a:xfrm>
              <a:off x="2114800" y="2777150"/>
              <a:ext cx="71600" cy="53125"/>
            </a:xfrm>
            <a:custGeom>
              <a:rect b="b" l="l" r="r" t="t"/>
              <a:pathLst>
                <a:path extrusionOk="0" h="2125" w="2864">
                  <a:moveTo>
                    <a:pt x="1434" y="0"/>
                  </a:moveTo>
                  <a:cubicBezTo>
                    <a:pt x="1361" y="0"/>
                    <a:pt x="50" y="20"/>
                    <a:pt x="1" y="1387"/>
                  </a:cubicBezTo>
                  <a:cubicBezTo>
                    <a:pt x="1" y="1518"/>
                    <a:pt x="11" y="1650"/>
                    <a:pt x="31" y="1781"/>
                  </a:cubicBezTo>
                  <a:lnTo>
                    <a:pt x="82" y="2125"/>
                  </a:lnTo>
                  <a:cubicBezTo>
                    <a:pt x="82" y="2125"/>
                    <a:pt x="405" y="1812"/>
                    <a:pt x="567" y="1306"/>
                  </a:cubicBezTo>
                  <a:lnTo>
                    <a:pt x="2297" y="1306"/>
                  </a:lnTo>
                  <a:cubicBezTo>
                    <a:pt x="2459" y="1812"/>
                    <a:pt x="2793" y="2125"/>
                    <a:pt x="2793" y="2125"/>
                  </a:cubicBezTo>
                  <a:lnTo>
                    <a:pt x="2844" y="1781"/>
                  </a:lnTo>
                  <a:cubicBezTo>
                    <a:pt x="2853" y="1650"/>
                    <a:pt x="2864" y="1518"/>
                    <a:pt x="2864" y="1387"/>
                  </a:cubicBezTo>
                  <a:cubicBezTo>
                    <a:pt x="2814" y="20"/>
                    <a:pt x="1513" y="0"/>
                    <a:pt x="1440" y="0"/>
                  </a:cubicBezTo>
                  <a:cubicBezTo>
                    <a:pt x="1438" y="0"/>
                    <a:pt x="1437" y="0"/>
                    <a:pt x="1437" y="0"/>
                  </a:cubicBezTo>
                  <a:cubicBezTo>
                    <a:pt x="1437" y="0"/>
                    <a:pt x="1436" y="0"/>
                    <a:pt x="14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2"/>
            <p:cNvSpPr/>
            <p:nvPr/>
          </p:nvSpPr>
          <p:spPr>
            <a:xfrm>
              <a:off x="2092550" y="2766475"/>
              <a:ext cx="101950" cy="51925"/>
            </a:xfrm>
            <a:custGeom>
              <a:rect b="b" l="l" r="r" t="t"/>
              <a:pathLst>
                <a:path extrusionOk="0" h="2077" w="4078">
                  <a:moveTo>
                    <a:pt x="1818" y="1"/>
                  </a:moveTo>
                  <a:cubicBezTo>
                    <a:pt x="1789" y="1"/>
                    <a:pt x="1760" y="1"/>
                    <a:pt x="1731" y="3"/>
                  </a:cubicBezTo>
                  <a:cubicBezTo>
                    <a:pt x="749" y="43"/>
                    <a:pt x="1073" y="610"/>
                    <a:pt x="1073" y="610"/>
                  </a:cubicBezTo>
                  <a:cubicBezTo>
                    <a:pt x="1073" y="610"/>
                    <a:pt x="1" y="610"/>
                    <a:pt x="972" y="1652"/>
                  </a:cubicBezTo>
                  <a:lnTo>
                    <a:pt x="2449" y="1045"/>
                  </a:lnTo>
                  <a:lnTo>
                    <a:pt x="3471" y="1419"/>
                  </a:lnTo>
                  <a:lnTo>
                    <a:pt x="3743" y="2077"/>
                  </a:lnTo>
                  <a:cubicBezTo>
                    <a:pt x="3976" y="1055"/>
                    <a:pt x="4078" y="650"/>
                    <a:pt x="3318" y="620"/>
                  </a:cubicBezTo>
                  <a:cubicBezTo>
                    <a:pt x="3318" y="620"/>
                    <a:pt x="2747" y="1"/>
                    <a:pt x="18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2"/>
            <p:cNvSpPr/>
            <p:nvPr/>
          </p:nvSpPr>
          <p:spPr>
            <a:xfrm>
              <a:off x="2113050" y="2797375"/>
              <a:ext cx="7350" cy="21025"/>
            </a:xfrm>
            <a:custGeom>
              <a:rect b="b" l="l" r="r" t="t"/>
              <a:pathLst>
                <a:path extrusionOk="0" h="841" w="294">
                  <a:moveTo>
                    <a:pt x="0" y="1"/>
                  </a:moveTo>
                  <a:lnTo>
                    <a:pt x="81" y="841"/>
                  </a:lnTo>
                  <a:lnTo>
                    <a:pt x="293" y="223"/>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2"/>
            <p:cNvSpPr/>
            <p:nvPr/>
          </p:nvSpPr>
          <p:spPr>
            <a:xfrm>
              <a:off x="2145425" y="2836075"/>
              <a:ext cx="5825" cy="11675"/>
            </a:xfrm>
            <a:custGeom>
              <a:rect b="b" l="l" r="r" t="t"/>
              <a:pathLst>
                <a:path extrusionOk="0" h="467" w="233">
                  <a:moveTo>
                    <a:pt x="172" y="1"/>
                  </a:moveTo>
                  <a:cubicBezTo>
                    <a:pt x="151" y="21"/>
                    <a:pt x="0" y="244"/>
                    <a:pt x="61" y="375"/>
                  </a:cubicBezTo>
                  <a:cubicBezTo>
                    <a:pt x="81" y="426"/>
                    <a:pt x="142" y="456"/>
                    <a:pt x="223" y="466"/>
                  </a:cubicBezTo>
                  <a:lnTo>
                    <a:pt x="232" y="405"/>
                  </a:lnTo>
                  <a:cubicBezTo>
                    <a:pt x="162" y="405"/>
                    <a:pt x="122" y="385"/>
                    <a:pt x="111" y="345"/>
                  </a:cubicBezTo>
                  <a:cubicBezTo>
                    <a:pt x="71" y="264"/>
                    <a:pt x="172" y="91"/>
                    <a:pt x="212" y="31"/>
                  </a:cubicBezTo>
                  <a:lnTo>
                    <a:pt x="1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2"/>
            <p:cNvSpPr/>
            <p:nvPr/>
          </p:nvSpPr>
          <p:spPr>
            <a:xfrm>
              <a:off x="2161600" y="2822925"/>
              <a:ext cx="12925" cy="6350"/>
            </a:xfrm>
            <a:custGeom>
              <a:rect b="b" l="l" r="r" t="t"/>
              <a:pathLst>
                <a:path extrusionOk="0" h="254" w="517">
                  <a:moveTo>
                    <a:pt x="30" y="1"/>
                  </a:moveTo>
                  <a:lnTo>
                    <a:pt x="1" y="142"/>
                  </a:lnTo>
                  <a:lnTo>
                    <a:pt x="486" y="253"/>
                  </a:lnTo>
                  <a:lnTo>
                    <a:pt x="516" y="112"/>
                  </a:lnTo>
                  <a:lnTo>
                    <a:pt x="3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2"/>
            <p:cNvSpPr/>
            <p:nvPr/>
          </p:nvSpPr>
          <p:spPr>
            <a:xfrm>
              <a:off x="2126700" y="2822925"/>
              <a:ext cx="13175" cy="6350"/>
            </a:xfrm>
            <a:custGeom>
              <a:rect b="b" l="l" r="r" t="t"/>
              <a:pathLst>
                <a:path extrusionOk="0" h="254" w="527">
                  <a:moveTo>
                    <a:pt x="496" y="1"/>
                  </a:moveTo>
                  <a:lnTo>
                    <a:pt x="1" y="112"/>
                  </a:lnTo>
                  <a:lnTo>
                    <a:pt x="31" y="253"/>
                  </a:lnTo>
                  <a:lnTo>
                    <a:pt x="527" y="142"/>
                  </a:lnTo>
                  <a:lnTo>
                    <a:pt x="49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2"/>
            <p:cNvSpPr/>
            <p:nvPr/>
          </p:nvSpPr>
          <p:spPr>
            <a:xfrm>
              <a:off x="2133275" y="2832025"/>
              <a:ext cx="4325" cy="4325"/>
            </a:xfrm>
            <a:custGeom>
              <a:rect b="b" l="l" r="r" t="t"/>
              <a:pathLst>
                <a:path extrusionOk="0" h="173" w="173">
                  <a:moveTo>
                    <a:pt x="91" y="1"/>
                  </a:moveTo>
                  <a:cubicBezTo>
                    <a:pt x="41" y="1"/>
                    <a:pt x="1" y="41"/>
                    <a:pt x="1" y="92"/>
                  </a:cubicBezTo>
                  <a:cubicBezTo>
                    <a:pt x="1" y="132"/>
                    <a:pt x="41" y="173"/>
                    <a:pt x="91" y="173"/>
                  </a:cubicBezTo>
                  <a:cubicBezTo>
                    <a:pt x="132" y="173"/>
                    <a:pt x="172" y="132"/>
                    <a:pt x="172" y="92"/>
                  </a:cubicBezTo>
                  <a:cubicBezTo>
                    <a:pt x="172" y="41"/>
                    <a:pt x="132"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2"/>
            <p:cNvSpPr/>
            <p:nvPr/>
          </p:nvSpPr>
          <p:spPr>
            <a:xfrm>
              <a:off x="2163625" y="2832025"/>
              <a:ext cx="4575" cy="4325"/>
            </a:xfrm>
            <a:custGeom>
              <a:rect b="b" l="l" r="r" t="t"/>
              <a:pathLst>
                <a:path extrusionOk="0" h="173" w="183">
                  <a:moveTo>
                    <a:pt x="91" y="1"/>
                  </a:moveTo>
                  <a:cubicBezTo>
                    <a:pt x="41" y="1"/>
                    <a:pt x="0" y="41"/>
                    <a:pt x="0" y="92"/>
                  </a:cubicBezTo>
                  <a:cubicBezTo>
                    <a:pt x="0" y="132"/>
                    <a:pt x="41" y="173"/>
                    <a:pt x="91" y="173"/>
                  </a:cubicBezTo>
                  <a:cubicBezTo>
                    <a:pt x="142" y="173"/>
                    <a:pt x="183" y="132"/>
                    <a:pt x="183" y="92"/>
                  </a:cubicBezTo>
                  <a:cubicBezTo>
                    <a:pt x="183" y="41"/>
                    <a:pt x="142"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2"/>
            <p:cNvSpPr/>
            <p:nvPr/>
          </p:nvSpPr>
          <p:spPr>
            <a:xfrm>
              <a:off x="1947400" y="2766275"/>
              <a:ext cx="173250" cy="184375"/>
            </a:xfrm>
            <a:custGeom>
              <a:rect b="b" l="l" r="r" t="t"/>
              <a:pathLst>
                <a:path extrusionOk="0" h="7375" w="6930">
                  <a:moveTo>
                    <a:pt x="1528" y="1"/>
                  </a:moveTo>
                  <a:lnTo>
                    <a:pt x="0" y="881"/>
                  </a:lnTo>
                  <a:lnTo>
                    <a:pt x="1933" y="4330"/>
                  </a:lnTo>
                  <a:cubicBezTo>
                    <a:pt x="2014" y="4492"/>
                    <a:pt x="2124" y="4634"/>
                    <a:pt x="2256" y="4755"/>
                  </a:cubicBezTo>
                  <a:lnTo>
                    <a:pt x="5098" y="7375"/>
                  </a:lnTo>
                  <a:lnTo>
                    <a:pt x="6930" y="4725"/>
                  </a:lnTo>
                  <a:lnTo>
                    <a:pt x="6323" y="4816"/>
                  </a:lnTo>
                  <a:cubicBezTo>
                    <a:pt x="6215" y="4832"/>
                    <a:pt x="6110" y="4840"/>
                    <a:pt x="6007" y="4840"/>
                  </a:cubicBezTo>
                  <a:cubicBezTo>
                    <a:pt x="5580" y="4840"/>
                    <a:pt x="5189" y="4701"/>
                    <a:pt x="4765" y="4391"/>
                  </a:cubicBezTo>
                  <a:lnTo>
                    <a:pt x="3642" y="3582"/>
                  </a:lnTo>
                  <a:cubicBezTo>
                    <a:pt x="3430" y="3430"/>
                    <a:pt x="3268" y="3238"/>
                    <a:pt x="3147" y="3005"/>
                  </a:cubicBezTo>
                  <a:lnTo>
                    <a:pt x="1528" y="1"/>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2"/>
            <p:cNvSpPr/>
            <p:nvPr/>
          </p:nvSpPr>
          <p:spPr>
            <a:xfrm>
              <a:off x="2180325" y="2772100"/>
              <a:ext cx="177550" cy="178550"/>
            </a:xfrm>
            <a:custGeom>
              <a:rect b="b" l="l" r="r" t="t"/>
              <a:pathLst>
                <a:path extrusionOk="0" h="7142" w="7102">
                  <a:moveTo>
                    <a:pt x="5715" y="0"/>
                  </a:moveTo>
                  <a:lnTo>
                    <a:pt x="4431" y="2560"/>
                  </a:lnTo>
                  <a:cubicBezTo>
                    <a:pt x="4228" y="2924"/>
                    <a:pt x="3935" y="3237"/>
                    <a:pt x="3591" y="3470"/>
                  </a:cubicBezTo>
                  <a:lnTo>
                    <a:pt x="2266" y="4340"/>
                  </a:lnTo>
                  <a:cubicBezTo>
                    <a:pt x="1904" y="4549"/>
                    <a:pt x="1518" y="4624"/>
                    <a:pt x="1132" y="4624"/>
                  </a:cubicBezTo>
                  <a:cubicBezTo>
                    <a:pt x="956" y="4624"/>
                    <a:pt x="781" y="4608"/>
                    <a:pt x="607" y="4583"/>
                  </a:cubicBezTo>
                  <a:lnTo>
                    <a:pt x="0" y="4492"/>
                  </a:lnTo>
                  <a:lnTo>
                    <a:pt x="1831" y="7142"/>
                  </a:lnTo>
                  <a:lnTo>
                    <a:pt x="4937" y="4835"/>
                  </a:lnTo>
                  <a:cubicBezTo>
                    <a:pt x="5290" y="4572"/>
                    <a:pt x="5573" y="4219"/>
                    <a:pt x="5755" y="3814"/>
                  </a:cubicBezTo>
                  <a:lnTo>
                    <a:pt x="7101" y="769"/>
                  </a:lnTo>
                  <a:lnTo>
                    <a:pt x="5715"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2"/>
            <p:cNvSpPr/>
            <p:nvPr/>
          </p:nvSpPr>
          <p:spPr>
            <a:xfrm>
              <a:off x="2162350" y="2885650"/>
              <a:ext cx="28100" cy="28850"/>
            </a:xfrm>
            <a:custGeom>
              <a:rect b="b" l="l" r="r" t="t"/>
              <a:pathLst>
                <a:path extrusionOk="0" h="1154" w="1124">
                  <a:moveTo>
                    <a:pt x="1063" y="0"/>
                  </a:moveTo>
                  <a:cubicBezTo>
                    <a:pt x="1063" y="10"/>
                    <a:pt x="982" y="900"/>
                    <a:pt x="0" y="1103"/>
                  </a:cubicBezTo>
                  <a:lnTo>
                    <a:pt x="11" y="1154"/>
                  </a:lnTo>
                  <a:cubicBezTo>
                    <a:pt x="1032" y="951"/>
                    <a:pt x="1113" y="10"/>
                    <a:pt x="11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2"/>
            <p:cNvSpPr/>
            <p:nvPr/>
          </p:nvSpPr>
          <p:spPr>
            <a:xfrm>
              <a:off x="2111025" y="2885650"/>
              <a:ext cx="42500" cy="58950"/>
            </a:xfrm>
            <a:custGeom>
              <a:rect b="b" l="l" r="r" t="t"/>
              <a:pathLst>
                <a:path extrusionOk="0" h="2358" w="1700">
                  <a:moveTo>
                    <a:pt x="10" y="0"/>
                  </a:moveTo>
                  <a:cubicBezTo>
                    <a:pt x="10" y="21"/>
                    <a:pt x="0" y="415"/>
                    <a:pt x="334" y="749"/>
                  </a:cubicBezTo>
                  <a:cubicBezTo>
                    <a:pt x="617" y="1042"/>
                    <a:pt x="1062" y="1184"/>
                    <a:pt x="1639" y="1194"/>
                  </a:cubicBezTo>
                  <a:lnTo>
                    <a:pt x="1639" y="2357"/>
                  </a:lnTo>
                  <a:lnTo>
                    <a:pt x="1700" y="2357"/>
                  </a:lnTo>
                  <a:lnTo>
                    <a:pt x="1700" y="1143"/>
                  </a:lnTo>
                  <a:lnTo>
                    <a:pt x="1669" y="1143"/>
                  </a:lnTo>
                  <a:cubicBezTo>
                    <a:pt x="1093" y="1143"/>
                    <a:pt x="648" y="992"/>
                    <a:pt x="374" y="709"/>
                  </a:cubicBezTo>
                  <a:cubicBezTo>
                    <a:pt x="61" y="395"/>
                    <a:pt x="61" y="10"/>
                    <a:pt x="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2"/>
            <p:cNvSpPr/>
            <p:nvPr/>
          </p:nvSpPr>
          <p:spPr>
            <a:xfrm>
              <a:off x="2074350" y="2949125"/>
              <a:ext cx="8875" cy="100150"/>
            </a:xfrm>
            <a:custGeom>
              <a:rect b="b" l="l" r="r" t="t"/>
              <a:pathLst>
                <a:path extrusionOk="0" h="4006" w="355">
                  <a:moveTo>
                    <a:pt x="0" y="0"/>
                  </a:moveTo>
                  <a:lnTo>
                    <a:pt x="304" y="4006"/>
                  </a:lnTo>
                  <a:lnTo>
                    <a:pt x="355" y="3996"/>
                  </a:lnTo>
                  <a:lnTo>
                    <a:pt x="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2"/>
            <p:cNvSpPr/>
            <p:nvPr/>
          </p:nvSpPr>
          <p:spPr>
            <a:xfrm>
              <a:off x="2216225" y="2949875"/>
              <a:ext cx="10650" cy="99925"/>
            </a:xfrm>
            <a:custGeom>
              <a:rect b="b" l="l" r="r" t="t"/>
              <a:pathLst>
                <a:path extrusionOk="0" h="3997" w="426">
                  <a:moveTo>
                    <a:pt x="365" y="1"/>
                  </a:moveTo>
                  <a:lnTo>
                    <a:pt x="1" y="3986"/>
                  </a:lnTo>
                  <a:lnTo>
                    <a:pt x="51" y="3996"/>
                  </a:lnTo>
                  <a:lnTo>
                    <a:pt x="4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2"/>
            <p:cNvSpPr/>
            <p:nvPr/>
          </p:nvSpPr>
          <p:spPr>
            <a:xfrm>
              <a:off x="2143625" y="3106925"/>
              <a:ext cx="7875" cy="47575"/>
            </a:xfrm>
            <a:custGeom>
              <a:rect b="b" l="l" r="r" t="t"/>
              <a:pathLst>
                <a:path extrusionOk="0" h="1903" w="315">
                  <a:moveTo>
                    <a:pt x="1" y="0"/>
                  </a:moveTo>
                  <a:lnTo>
                    <a:pt x="274" y="1902"/>
                  </a:lnTo>
                  <a:lnTo>
                    <a:pt x="315" y="1892"/>
                  </a:lnTo>
                  <a:lnTo>
                    <a:pt x="4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2"/>
            <p:cNvSpPr/>
            <p:nvPr/>
          </p:nvSpPr>
          <p:spPr>
            <a:xfrm>
              <a:off x="2133025" y="3105150"/>
              <a:ext cx="21775" cy="3825"/>
            </a:xfrm>
            <a:custGeom>
              <a:rect b="b" l="l" r="r" t="t"/>
              <a:pathLst>
                <a:path extrusionOk="0" h="153" w="871">
                  <a:moveTo>
                    <a:pt x="870" y="1"/>
                  </a:moveTo>
                  <a:lnTo>
                    <a:pt x="0" y="102"/>
                  </a:lnTo>
                  <a:lnTo>
                    <a:pt x="0" y="152"/>
                  </a:lnTo>
                  <a:lnTo>
                    <a:pt x="870" y="41"/>
                  </a:lnTo>
                  <a:lnTo>
                    <a:pt x="8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2"/>
            <p:cNvSpPr/>
            <p:nvPr/>
          </p:nvSpPr>
          <p:spPr>
            <a:xfrm>
              <a:off x="2141375" y="2857075"/>
              <a:ext cx="11400" cy="5075"/>
            </a:xfrm>
            <a:custGeom>
              <a:rect b="b" l="l" r="r" t="t"/>
              <a:pathLst>
                <a:path extrusionOk="0" h="203" w="456">
                  <a:moveTo>
                    <a:pt x="0" y="0"/>
                  </a:moveTo>
                  <a:cubicBezTo>
                    <a:pt x="41" y="71"/>
                    <a:pt x="131" y="172"/>
                    <a:pt x="304" y="202"/>
                  </a:cubicBezTo>
                  <a:cubicBezTo>
                    <a:pt x="324" y="91"/>
                    <a:pt x="394" y="31"/>
                    <a:pt x="4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2"/>
            <p:cNvSpPr/>
            <p:nvPr/>
          </p:nvSpPr>
          <p:spPr>
            <a:xfrm>
              <a:off x="2140350" y="2854800"/>
              <a:ext cx="19250" cy="2300"/>
            </a:xfrm>
            <a:custGeom>
              <a:rect b="b" l="l" r="r" t="t"/>
              <a:pathLst>
                <a:path extrusionOk="0" h="92" w="770">
                  <a:moveTo>
                    <a:pt x="1" y="0"/>
                  </a:moveTo>
                  <a:cubicBezTo>
                    <a:pt x="1" y="0"/>
                    <a:pt x="11" y="41"/>
                    <a:pt x="41" y="91"/>
                  </a:cubicBezTo>
                  <a:lnTo>
                    <a:pt x="759" y="91"/>
                  </a:lnTo>
                  <a:cubicBezTo>
                    <a:pt x="770" y="41"/>
                    <a:pt x="759"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2"/>
            <p:cNvSpPr/>
            <p:nvPr/>
          </p:nvSpPr>
          <p:spPr>
            <a:xfrm>
              <a:off x="2148950" y="2857075"/>
              <a:ext cx="10400" cy="5325"/>
            </a:xfrm>
            <a:custGeom>
              <a:rect b="b" l="l" r="r" t="t"/>
              <a:pathLst>
                <a:path extrusionOk="0" h="213" w="416">
                  <a:moveTo>
                    <a:pt x="152" y="0"/>
                  </a:moveTo>
                  <a:cubicBezTo>
                    <a:pt x="91" y="31"/>
                    <a:pt x="21" y="91"/>
                    <a:pt x="1" y="202"/>
                  </a:cubicBezTo>
                  <a:cubicBezTo>
                    <a:pt x="10" y="202"/>
                    <a:pt x="21" y="213"/>
                    <a:pt x="21" y="213"/>
                  </a:cubicBezTo>
                  <a:lnTo>
                    <a:pt x="102" y="213"/>
                  </a:lnTo>
                  <a:cubicBezTo>
                    <a:pt x="334" y="213"/>
                    <a:pt x="395" y="91"/>
                    <a:pt x="415"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2"/>
            <p:cNvSpPr/>
            <p:nvPr/>
          </p:nvSpPr>
          <p:spPr>
            <a:xfrm>
              <a:off x="1840925" y="2731125"/>
              <a:ext cx="4825" cy="3325"/>
            </a:xfrm>
            <a:custGeom>
              <a:rect b="b" l="l" r="r" t="t"/>
              <a:pathLst>
                <a:path extrusionOk="0" h="133" w="193">
                  <a:moveTo>
                    <a:pt x="172" y="0"/>
                  </a:moveTo>
                  <a:cubicBezTo>
                    <a:pt x="172" y="0"/>
                    <a:pt x="51" y="41"/>
                    <a:pt x="1" y="112"/>
                  </a:cubicBezTo>
                  <a:lnTo>
                    <a:pt x="31" y="132"/>
                  </a:lnTo>
                  <a:cubicBezTo>
                    <a:pt x="82" y="81"/>
                    <a:pt x="193" y="41"/>
                    <a:pt x="193" y="41"/>
                  </a:cubicBezTo>
                  <a:lnTo>
                    <a:pt x="172"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2"/>
            <p:cNvSpPr/>
            <p:nvPr/>
          </p:nvSpPr>
          <p:spPr>
            <a:xfrm>
              <a:off x="1804525" y="2650700"/>
              <a:ext cx="74600" cy="113575"/>
            </a:xfrm>
            <a:custGeom>
              <a:rect b="b" l="l" r="r" t="t"/>
              <a:pathLst>
                <a:path extrusionOk="0" h="4543" w="2984">
                  <a:moveTo>
                    <a:pt x="688" y="1"/>
                  </a:moveTo>
                  <a:cubicBezTo>
                    <a:pt x="313" y="1"/>
                    <a:pt x="0" y="315"/>
                    <a:pt x="0" y="688"/>
                  </a:cubicBezTo>
                  <a:cubicBezTo>
                    <a:pt x="0" y="1053"/>
                    <a:pt x="61" y="1407"/>
                    <a:pt x="172" y="1741"/>
                  </a:cubicBezTo>
                  <a:cubicBezTo>
                    <a:pt x="546" y="2894"/>
                    <a:pt x="1497" y="4320"/>
                    <a:pt x="2934" y="4543"/>
                  </a:cubicBezTo>
                  <a:lnTo>
                    <a:pt x="2984" y="4269"/>
                  </a:lnTo>
                  <a:cubicBezTo>
                    <a:pt x="1244" y="3986"/>
                    <a:pt x="516" y="1893"/>
                    <a:pt x="435" y="1660"/>
                  </a:cubicBezTo>
                  <a:cubicBezTo>
                    <a:pt x="334" y="1346"/>
                    <a:pt x="283" y="1023"/>
                    <a:pt x="283" y="688"/>
                  </a:cubicBezTo>
                  <a:cubicBezTo>
                    <a:pt x="283" y="466"/>
                    <a:pt x="466" y="284"/>
                    <a:pt x="688" y="284"/>
                  </a:cubicBezTo>
                  <a:lnTo>
                    <a:pt x="1093" y="284"/>
                  </a:lnTo>
                  <a:lnTo>
                    <a:pt x="1093"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2"/>
            <p:cNvSpPr/>
            <p:nvPr/>
          </p:nvSpPr>
          <p:spPr>
            <a:xfrm>
              <a:off x="1908450" y="2650700"/>
              <a:ext cx="74375" cy="113575"/>
            </a:xfrm>
            <a:custGeom>
              <a:rect b="b" l="l" r="r" t="t"/>
              <a:pathLst>
                <a:path extrusionOk="0" h="4543" w="2975">
                  <a:moveTo>
                    <a:pt x="1650" y="1"/>
                  </a:moveTo>
                  <a:lnTo>
                    <a:pt x="1650" y="284"/>
                  </a:lnTo>
                  <a:lnTo>
                    <a:pt x="2287" y="284"/>
                  </a:lnTo>
                  <a:cubicBezTo>
                    <a:pt x="2509" y="284"/>
                    <a:pt x="2691" y="466"/>
                    <a:pt x="2691" y="688"/>
                  </a:cubicBezTo>
                  <a:cubicBezTo>
                    <a:pt x="2691" y="1023"/>
                    <a:pt x="2641" y="1346"/>
                    <a:pt x="2540" y="1660"/>
                  </a:cubicBezTo>
                  <a:cubicBezTo>
                    <a:pt x="2459" y="1893"/>
                    <a:pt x="1731" y="3986"/>
                    <a:pt x="0" y="4269"/>
                  </a:cubicBezTo>
                  <a:lnTo>
                    <a:pt x="41" y="4543"/>
                  </a:lnTo>
                  <a:cubicBezTo>
                    <a:pt x="1488" y="4320"/>
                    <a:pt x="2439" y="2894"/>
                    <a:pt x="2813" y="1741"/>
                  </a:cubicBezTo>
                  <a:cubicBezTo>
                    <a:pt x="2914" y="1407"/>
                    <a:pt x="2974" y="1053"/>
                    <a:pt x="2974" y="688"/>
                  </a:cubicBezTo>
                  <a:cubicBezTo>
                    <a:pt x="2974" y="315"/>
                    <a:pt x="2671" y="1"/>
                    <a:pt x="2287"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2"/>
            <p:cNvSpPr/>
            <p:nvPr/>
          </p:nvSpPr>
          <p:spPr>
            <a:xfrm>
              <a:off x="1941325" y="2727325"/>
              <a:ext cx="20525" cy="18475"/>
            </a:xfrm>
            <a:custGeom>
              <a:rect b="b" l="l" r="r" t="t"/>
              <a:pathLst>
                <a:path extrusionOk="0" h="739" w="821">
                  <a:moveTo>
                    <a:pt x="548" y="1"/>
                  </a:moveTo>
                  <a:cubicBezTo>
                    <a:pt x="309" y="1"/>
                    <a:pt x="122" y="385"/>
                    <a:pt x="122" y="385"/>
                  </a:cubicBezTo>
                  <a:cubicBezTo>
                    <a:pt x="122" y="385"/>
                    <a:pt x="0" y="678"/>
                    <a:pt x="203" y="729"/>
                  </a:cubicBezTo>
                  <a:cubicBezTo>
                    <a:pt x="223" y="736"/>
                    <a:pt x="243" y="738"/>
                    <a:pt x="263" y="738"/>
                  </a:cubicBezTo>
                  <a:cubicBezTo>
                    <a:pt x="437" y="738"/>
                    <a:pt x="607" y="527"/>
                    <a:pt x="607" y="527"/>
                  </a:cubicBezTo>
                  <a:lnTo>
                    <a:pt x="820" y="233"/>
                  </a:lnTo>
                  <a:cubicBezTo>
                    <a:pt x="729" y="102"/>
                    <a:pt x="557" y="1"/>
                    <a:pt x="557" y="1"/>
                  </a:cubicBezTo>
                  <a:cubicBezTo>
                    <a:pt x="554" y="1"/>
                    <a:pt x="551" y="1"/>
                    <a:pt x="548"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2"/>
            <p:cNvSpPr/>
            <p:nvPr/>
          </p:nvSpPr>
          <p:spPr>
            <a:xfrm>
              <a:off x="1931725" y="2734675"/>
              <a:ext cx="17725" cy="19500"/>
            </a:xfrm>
            <a:custGeom>
              <a:rect b="b" l="l" r="r" t="t"/>
              <a:pathLst>
                <a:path extrusionOk="0" h="780" w="709">
                  <a:moveTo>
                    <a:pt x="283" y="0"/>
                  </a:moveTo>
                  <a:cubicBezTo>
                    <a:pt x="283" y="0"/>
                    <a:pt x="71" y="132"/>
                    <a:pt x="162" y="324"/>
                  </a:cubicBezTo>
                  <a:cubicBezTo>
                    <a:pt x="162" y="324"/>
                    <a:pt x="31" y="364"/>
                    <a:pt x="0" y="486"/>
                  </a:cubicBezTo>
                  <a:cubicBezTo>
                    <a:pt x="0" y="486"/>
                    <a:pt x="0" y="728"/>
                    <a:pt x="354" y="779"/>
                  </a:cubicBezTo>
                  <a:cubicBezTo>
                    <a:pt x="354" y="779"/>
                    <a:pt x="516" y="698"/>
                    <a:pt x="496" y="577"/>
                  </a:cubicBezTo>
                  <a:cubicBezTo>
                    <a:pt x="496" y="577"/>
                    <a:pt x="678" y="577"/>
                    <a:pt x="708" y="465"/>
                  </a:cubicBezTo>
                  <a:lnTo>
                    <a:pt x="647" y="334"/>
                  </a:lnTo>
                  <a:lnTo>
                    <a:pt x="486" y="162"/>
                  </a:lnTo>
                  <a:cubicBezTo>
                    <a:pt x="486" y="162"/>
                    <a:pt x="375" y="40"/>
                    <a:pt x="283" y="0"/>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2"/>
            <p:cNvSpPr/>
            <p:nvPr/>
          </p:nvSpPr>
          <p:spPr>
            <a:xfrm>
              <a:off x="1930975" y="2747575"/>
              <a:ext cx="14175" cy="7050"/>
            </a:xfrm>
            <a:custGeom>
              <a:rect b="b" l="l" r="r" t="t"/>
              <a:pathLst>
                <a:path extrusionOk="0" h="282" w="567">
                  <a:moveTo>
                    <a:pt x="61" y="0"/>
                  </a:moveTo>
                  <a:lnTo>
                    <a:pt x="10" y="41"/>
                  </a:lnTo>
                  <a:cubicBezTo>
                    <a:pt x="1" y="41"/>
                    <a:pt x="216" y="281"/>
                    <a:pt x="369" y="281"/>
                  </a:cubicBezTo>
                  <a:cubicBezTo>
                    <a:pt x="385" y="281"/>
                    <a:pt x="400" y="279"/>
                    <a:pt x="414" y="273"/>
                  </a:cubicBezTo>
                  <a:cubicBezTo>
                    <a:pt x="516" y="233"/>
                    <a:pt x="567" y="61"/>
                    <a:pt x="567" y="61"/>
                  </a:cubicBezTo>
                  <a:lnTo>
                    <a:pt x="506" y="41"/>
                  </a:lnTo>
                  <a:cubicBezTo>
                    <a:pt x="482" y="168"/>
                    <a:pt x="427" y="212"/>
                    <a:pt x="364" y="212"/>
                  </a:cubicBezTo>
                  <a:cubicBezTo>
                    <a:pt x="242" y="212"/>
                    <a:pt x="87" y="47"/>
                    <a:pt x="6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2"/>
            <p:cNvSpPr/>
            <p:nvPr/>
          </p:nvSpPr>
          <p:spPr>
            <a:xfrm>
              <a:off x="1935250" y="2741500"/>
              <a:ext cx="14200" cy="7675"/>
            </a:xfrm>
            <a:custGeom>
              <a:rect b="b" l="l" r="r" t="t"/>
              <a:pathLst>
                <a:path extrusionOk="0" h="307" w="568">
                  <a:moveTo>
                    <a:pt x="41" y="1"/>
                  </a:moveTo>
                  <a:lnTo>
                    <a:pt x="1" y="30"/>
                  </a:lnTo>
                  <a:cubicBezTo>
                    <a:pt x="1" y="48"/>
                    <a:pt x="201" y="306"/>
                    <a:pt x="373" y="306"/>
                  </a:cubicBezTo>
                  <a:cubicBezTo>
                    <a:pt x="395" y="306"/>
                    <a:pt x="416" y="302"/>
                    <a:pt x="436" y="293"/>
                  </a:cubicBezTo>
                  <a:cubicBezTo>
                    <a:pt x="486" y="273"/>
                    <a:pt x="527" y="233"/>
                    <a:pt x="567" y="183"/>
                  </a:cubicBezTo>
                  <a:lnTo>
                    <a:pt x="517" y="152"/>
                  </a:lnTo>
                  <a:cubicBezTo>
                    <a:pt x="485" y="224"/>
                    <a:pt x="438" y="251"/>
                    <a:pt x="385" y="251"/>
                  </a:cubicBezTo>
                  <a:cubicBezTo>
                    <a:pt x="238" y="251"/>
                    <a:pt x="49" y="38"/>
                    <a:pt x="41"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2"/>
            <p:cNvSpPr/>
            <p:nvPr/>
          </p:nvSpPr>
          <p:spPr>
            <a:xfrm>
              <a:off x="1941575" y="2732125"/>
              <a:ext cx="5325" cy="7375"/>
            </a:xfrm>
            <a:custGeom>
              <a:rect b="b" l="l" r="r" t="t"/>
              <a:pathLst>
                <a:path extrusionOk="0" h="295" w="213">
                  <a:moveTo>
                    <a:pt x="213" y="1"/>
                  </a:moveTo>
                  <a:cubicBezTo>
                    <a:pt x="213" y="1"/>
                    <a:pt x="1" y="122"/>
                    <a:pt x="31" y="193"/>
                  </a:cubicBezTo>
                  <a:cubicBezTo>
                    <a:pt x="31" y="203"/>
                    <a:pt x="102" y="295"/>
                    <a:pt x="102" y="295"/>
                  </a:cubicBezTo>
                  <a:lnTo>
                    <a:pt x="213" y="21"/>
                  </a:lnTo>
                  <a:lnTo>
                    <a:pt x="213"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2"/>
            <p:cNvSpPr/>
            <p:nvPr/>
          </p:nvSpPr>
          <p:spPr>
            <a:xfrm>
              <a:off x="1938050" y="2734425"/>
              <a:ext cx="6100" cy="4825"/>
            </a:xfrm>
            <a:custGeom>
              <a:rect b="b" l="l" r="r" t="t"/>
              <a:pathLst>
                <a:path extrusionOk="0" h="193" w="244">
                  <a:moveTo>
                    <a:pt x="21" y="0"/>
                  </a:moveTo>
                  <a:lnTo>
                    <a:pt x="0" y="50"/>
                  </a:lnTo>
                  <a:cubicBezTo>
                    <a:pt x="0" y="50"/>
                    <a:pt x="122" y="111"/>
                    <a:pt x="203" y="192"/>
                  </a:cubicBezTo>
                  <a:lnTo>
                    <a:pt x="243" y="152"/>
                  </a:lnTo>
                  <a:cubicBezTo>
                    <a:pt x="152" y="61"/>
                    <a:pt x="30" y="10"/>
                    <a:pt x="2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2"/>
            <p:cNvSpPr/>
            <p:nvPr/>
          </p:nvSpPr>
          <p:spPr>
            <a:xfrm>
              <a:off x="1941825" y="2728600"/>
              <a:ext cx="5600" cy="4325"/>
            </a:xfrm>
            <a:custGeom>
              <a:rect b="b" l="l" r="r" t="t"/>
              <a:pathLst>
                <a:path extrusionOk="0" h="173" w="224">
                  <a:moveTo>
                    <a:pt x="11" y="0"/>
                  </a:moveTo>
                  <a:lnTo>
                    <a:pt x="1" y="51"/>
                  </a:lnTo>
                  <a:cubicBezTo>
                    <a:pt x="1" y="51"/>
                    <a:pt x="133" y="101"/>
                    <a:pt x="183" y="173"/>
                  </a:cubicBezTo>
                  <a:lnTo>
                    <a:pt x="223" y="142"/>
                  </a:lnTo>
                  <a:cubicBezTo>
                    <a:pt x="162" y="61"/>
                    <a:pt x="21" y="11"/>
                    <a:pt x="1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2"/>
            <p:cNvSpPr/>
            <p:nvPr/>
          </p:nvSpPr>
          <p:spPr>
            <a:xfrm>
              <a:off x="1936825" y="2726625"/>
              <a:ext cx="19200" cy="19700"/>
            </a:xfrm>
            <a:custGeom>
              <a:rect b="b" l="l" r="r" t="t"/>
              <a:pathLst>
                <a:path extrusionOk="0" h="788" w="768">
                  <a:moveTo>
                    <a:pt x="712" y="1"/>
                  </a:moveTo>
                  <a:cubicBezTo>
                    <a:pt x="388" y="1"/>
                    <a:pt x="0" y="787"/>
                    <a:pt x="465" y="787"/>
                  </a:cubicBezTo>
                  <a:cubicBezTo>
                    <a:pt x="468" y="787"/>
                    <a:pt x="471" y="787"/>
                    <a:pt x="474" y="787"/>
                  </a:cubicBezTo>
                  <a:cubicBezTo>
                    <a:pt x="585" y="747"/>
                    <a:pt x="666" y="535"/>
                    <a:pt x="676" y="504"/>
                  </a:cubicBezTo>
                  <a:lnTo>
                    <a:pt x="625" y="484"/>
                  </a:lnTo>
                  <a:cubicBezTo>
                    <a:pt x="596" y="572"/>
                    <a:pt x="514" y="745"/>
                    <a:pt x="421" y="745"/>
                  </a:cubicBezTo>
                  <a:cubicBezTo>
                    <a:pt x="385" y="745"/>
                    <a:pt x="348" y="720"/>
                    <a:pt x="312" y="656"/>
                  </a:cubicBezTo>
                  <a:cubicBezTo>
                    <a:pt x="227" y="495"/>
                    <a:pt x="495" y="52"/>
                    <a:pt x="720" y="52"/>
                  </a:cubicBezTo>
                  <a:cubicBezTo>
                    <a:pt x="736" y="52"/>
                    <a:pt x="752" y="54"/>
                    <a:pt x="767" y="59"/>
                  </a:cubicBezTo>
                  <a:lnTo>
                    <a:pt x="767" y="9"/>
                  </a:lnTo>
                  <a:cubicBezTo>
                    <a:pt x="749" y="3"/>
                    <a:pt x="731" y="1"/>
                    <a:pt x="712"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2"/>
            <p:cNvSpPr/>
            <p:nvPr/>
          </p:nvSpPr>
          <p:spPr>
            <a:xfrm>
              <a:off x="1829800" y="2640575"/>
              <a:ext cx="125975" cy="130525"/>
            </a:xfrm>
            <a:custGeom>
              <a:rect b="b" l="l" r="r" t="t"/>
              <a:pathLst>
                <a:path extrusionOk="0" h="5221" w="5039">
                  <a:moveTo>
                    <a:pt x="325" y="1"/>
                  </a:moveTo>
                  <a:cubicBezTo>
                    <a:pt x="172" y="1"/>
                    <a:pt x="51" y="122"/>
                    <a:pt x="51" y="264"/>
                  </a:cubicBezTo>
                  <a:cubicBezTo>
                    <a:pt x="1" y="3714"/>
                    <a:pt x="1710" y="5221"/>
                    <a:pt x="1710" y="5221"/>
                  </a:cubicBezTo>
                  <a:lnTo>
                    <a:pt x="3328" y="5221"/>
                  </a:lnTo>
                  <a:cubicBezTo>
                    <a:pt x="3328" y="5221"/>
                    <a:pt x="5038" y="3714"/>
                    <a:pt x="4998" y="264"/>
                  </a:cubicBezTo>
                  <a:cubicBezTo>
                    <a:pt x="4987" y="122"/>
                    <a:pt x="4866" y="1"/>
                    <a:pt x="4715"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2"/>
            <p:cNvSpPr/>
            <p:nvPr/>
          </p:nvSpPr>
          <p:spPr>
            <a:xfrm>
              <a:off x="1829800" y="2640575"/>
              <a:ext cx="55675" cy="130525"/>
            </a:xfrm>
            <a:custGeom>
              <a:rect b="b" l="l" r="r" t="t"/>
              <a:pathLst>
                <a:path extrusionOk="0" h="5221" w="2227">
                  <a:moveTo>
                    <a:pt x="325" y="1"/>
                  </a:moveTo>
                  <a:cubicBezTo>
                    <a:pt x="172" y="1"/>
                    <a:pt x="51" y="122"/>
                    <a:pt x="51" y="264"/>
                  </a:cubicBezTo>
                  <a:cubicBezTo>
                    <a:pt x="1" y="3714"/>
                    <a:pt x="1710" y="5221"/>
                    <a:pt x="1710" y="5221"/>
                  </a:cubicBezTo>
                  <a:lnTo>
                    <a:pt x="2226" y="5221"/>
                  </a:lnTo>
                  <a:cubicBezTo>
                    <a:pt x="2226" y="5221"/>
                    <a:pt x="516" y="3714"/>
                    <a:pt x="557" y="264"/>
                  </a:cubicBezTo>
                  <a:cubicBezTo>
                    <a:pt x="567" y="122"/>
                    <a:pt x="689" y="1"/>
                    <a:pt x="840"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2"/>
            <p:cNvSpPr/>
            <p:nvPr/>
          </p:nvSpPr>
          <p:spPr>
            <a:xfrm>
              <a:off x="1870275" y="2760450"/>
              <a:ext cx="45025" cy="31650"/>
            </a:xfrm>
            <a:custGeom>
              <a:rect b="b" l="l" r="r" t="t"/>
              <a:pathLst>
                <a:path extrusionOk="0" h="1266" w="1801">
                  <a:moveTo>
                    <a:pt x="900" y="1"/>
                  </a:moveTo>
                  <a:cubicBezTo>
                    <a:pt x="405" y="1"/>
                    <a:pt x="0" y="284"/>
                    <a:pt x="0" y="628"/>
                  </a:cubicBezTo>
                  <a:cubicBezTo>
                    <a:pt x="0" y="982"/>
                    <a:pt x="405" y="1266"/>
                    <a:pt x="900" y="1266"/>
                  </a:cubicBezTo>
                  <a:cubicBezTo>
                    <a:pt x="1396" y="1266"/>
                    <a:pt x="1801" y="982"/>
                    <a:pt x="1801" y="628"/>
                  </a:cubicBezTo>
                  <a:cubicBezTo>
                    <a:pt x="1801" y="284"/>
                    <a:pt x="1396" y="1"/>
                    <a:pt x="900"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2"/>
            <p:cNvSpPr/>
            <p:nvPr/>
          </p:nvSpPr>
          <p:spPr>
            <a:xfrm>
              <a:off x="1828800" y="2729875"/>
              <a:ext cx="16950" cy="15125"/>
            </a:xfrm>
            <a:custGeom>
              <a:rect b="b" l="l" r="r" t="t"/>
              <a:pathLst>
                <a:path extrusionOk="0" h="605" w="678">
                  <a:moveTo>
                    <a:pt x="223" y="0"/>
                  </a:moveTo>
                  <a:cubicBezTo>
                    <a:pt x="223" y="0"/>
                    <a:pt x="81" y="71"/>
                    <a:pt x="0" y="182"/>
                  </a:cubicBezTo>
                  <a:lnTo>
                    <a:pt x="182" y="435"/>
                  </a:lnTo>
                  <a:cubicBezTo>
                    <a:pt x="182" y="435"/>
                    <a:pt x="319" y="605"/>
                    <a:pt x="464" y="605"/>
                  </a:cubicBezTo>
                  <a:cubicBezTo>
                    <a:pt x="481" y="605"/>
                    <a:pt x="499" y="602"/>
                    <a:pt x="516" y="597"/>
                  </a:cubicBezTo>
                  <a:cubicBezTo>
                    <a:pt x="678" y="556"/>
                    <a:pt x="577" y="313"/>
                    <a:pt x="577" y="313"/>
                  </a:cubicBezTo>
                  <a:cubicBezTo>
                    <a:pt x="577" y="313"/>
                    <a:pt x="425" y="0"/>
                    <a:pt x="223" y="0"/>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2"/>
            <p:cNvSpPr/>
            <p:nvPr/>
          </p:nvSpPr>
          <p:spPr>
            <a:xfrm>
              <a:off x="1839650" y="2736675"/>
              <a:ext cx="13175" cy="14450"/>
            </a:xfrm>
            <a:custGeom>
              <a:rect b="b" l="l" r="r" t="t"/>
              <a:pathLst>
                <a:path extrusionOk="0" h="578" w="527">
                  <a:moveTo>
                    <a:pt x="315" y="1"/>
                  </a:moveTo>
                  <a:cubicBezTo>
                    <a:pt x="244" y="21"/>
                    <a:pt x="163" y="113"/>
                    <a:pt x="163" y="113"/>
                  </a:cubicBezTo>
                  <a:lnTo>
                    <a:pt x="52" y="244"/>
                  </a:lnTo>
                  <a:lnTo>
                    <a:pt x="1" y="345"/>
                  </a:lnTo>
                  <a:cubicBezTo>
                    <a:pt x="21" y="426"/>
                    <a:pt x="153" y="426"/>
                    <a:pt x="153" y="426"/>
                  </a:cubicBezTo>
                  <a:cubicBezTo>
                    <a:pt x="143" y="507"/>
                    <a:pt x="264" y="578"/>
                    <a:pt x="264" y="578"/>
                  </a:cubicBezTo>
                  <a:cubicBezTo>
                    <a:pt x="527" y="537"/>
                    <a:pt x="527" y="355"/>
                    <a:pt x="527" y="355"/>
                  </a:cubicBezTo>
                  <a:cubicBezTo>
                    <a:pt x="507" y="264"/>
                    <a:pt x="406" y="234"/>
                    <a:pt x="406" y="234"/>
                  </a:cubicBezTo>
                  <a:cubicBezTo>
                    <a:pt x="477" y="92"/>
                    <a:pt x="315" y="1"/>
                    <a:pt x="315" y="1"/>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2"/>
            <p:cNvSpPr/>
            <p:nvPr/>
          </p:nvSpPr>
          <p:spPr>
            <a:xfrm>
              <a:off x="1839150" y="2741750"/>
              <a:ext cx="11675" cy="6150"/>
            </a:xfrm>
            <a:custGeom>
              <a:rect b="b" l="l" r="r" t="t"/>
              <a:pathLst>
                <a:path extrusionOk="0" h="246" w="467">
                  <a:moveTo>
                    <a:pt x="426" y="0"/>
                  </a:moveTo>
                  <a:cubicBezTo>
                    <a:pt x="418" y="30"/>
                    <a:pt x="266" y="199"/>
                    <a:pt x="145" y="199"/>
                  </a:cubicBezTo>
                  <a:cubicBezTo>
                    <a:pt x="100" y="199"/>
                    <a:pt x="59" y="175"/>
                    <a:pt x="31" y="112"/>
                  </a:cubicBezTo>
                  <a:lnTo>
                    <a:pt x="1" y="132"/>
                  </a:lnTo>
                  <a:cubicBezTo>
                    <a:pt x="31" y="182"/>
                    <a:pt x="61" y="223"/>
                    <a:pt x="102" y="233"/>
                  </a:cubicBezTo>
                  <a:cubicBezTo>
                    <a:pt x="120" y="242"/>
                    <a:pt x="139" y="245"/>
                    <a:pt x="158" y="245"/>
                  </a:cubicBezTo>
                  <a:cubicBezTo>
                    <a:pt x="301" y="245"/>
                    <a:pt x="466" y="40"/>
                    <a:pt x="466" y="31"/>
                  </a:cubicBezTo>
                  <a:lnTo>
                    <a:pt x="426"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2"/>
            <p:cNvSpPr/>
            <p:nvPr/>
          </p:nvSpPr>
          <p:spPr>
            <a:xfrm>
              <a:off x="1833600" y="2729200"/>
              <a:ext cx="15825" cy="16375"/>
            </a:xfrm>
            <a:custGeom>
              <a:rect b="b" l="l" r="r" t="t"/>
              <a:pathLst>
                <a:path extrusionOk="0" h="655" w="633">
                  <a:moveTo>
                    <a:pt x="45" y="1"/>
                  </a:moveTo>
                  <a:cubicBezTo>
                    <a:pt x="30" y="1"/>
                    <a:pt x="15" y="3"/>
                    <a:pt x="0" y="7"/>
                  </a:cubicBezTo>
                  <a:lnTo>
                    <a:pt x="11" y="57"/>
                  </a:lnTo>
                  <a:cubicBezTo>
                    <a:pt x="21" y="54"/>
                    <a:pt x="33" y="53"/>
                    <a:pt x="44" y="53"/>
                  </a:cubicBezTo>
                  <a:cubicBezTo>
                    <a:pt x="223" y="53"/>
                    <a:pt x="451" y="409"/>
                    <a:pt x="375" y="543"/>
                  </a:cubicBezTo>
                  <a:cubicBezTo>
                    <a:pt x="347" y="596"/>
                    <a:pt x="317" y="617"/>
                    <a:pt x="288" y="617"/>
                  </a:cubicBezTo>
                  <a:cubicBezTo>
                    <a:pt x="213" y="617"/>
                    <a:pt x="144" y="477"/>
                    <a:pt x="122" y="412"/>
                  </a:cubicBezTo>
                  <a:lnTo>
                    <a:pt x="81" y="421"/>
                  </a:lnTo>
                  <a:cubicBezTo>
                    <a:pt x="92" y="442"/>
                    <a:pt x="152" y="614"/>
                    <a:pt x="253" y="654"/>
                  </a:cubicBezTo>
                  <a:cubicBezTo>
                    <a:pt x="256" y="654"/>
                    <a:pt x="259" y="654"/>
                    <a:pt x="261" y="654"/>
                  </a:cubicBezTo>
                  <a:cubicBezTo>
                    <a:pt x="633" y="654"/>
                    <a:pt x="318" y="1"/>
                    <a:pt x="45"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2"/>
            <p:cNvSpPr/>
            <p:nvPr/>
          </p:nvSpPr>
          <p:spPr>
            <a:xfrm>
              <a:off x="1843200" y="2735950"/>
              <a:ext cx="5075" cy="3800"/>
            </a:xfrm>
            <a:custGeom>
              <a:rect b="b" l="l" r="r" t="t"/>
              <a:pathLst>
                <a:path extrusionOk="0" h="152" w="203">
                  <a:moveTo>
                    <a:pt x="193" y="0"/>
                  </a:moveTo>
                  <a:cubicBezTo>
                    <a:pt x="183" y="0"/>
                    <a:pt x="81" y="40"/>
                    <a:pt x="1" y="121"/>
                  </a:cubicBezTo>
                  <a:lnTo>
                    <a:pt x="31" y="151"/>
                  </a:lnTo>
                  <a:cubicBezTo>
                    <a:pt x="102" y="81"/>
                    <a:pt x="203" y="40"/>
                    <a:pt x="203" y="40"/>
                  </a:cubicBezTo>
                  <a:lnTo>
                    <a:pt x="193"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2"/>
            <p:cNvSpPr/>
            <p:nvPr/>
          </p:nvSpPr>
          <p:spPr>
            <a:xfrm>
              <a:off x="1842950" y="2746550"/>
              <a:ext cx="10625" cy="5275"/>
            </a:xfrm>
            <a:custGeom>
              <a:rect b="b" l="l" r="r" t="t"/>
              <a:pathLst>
                <a:path extrusionOk="0" h="211" w="425">
                  <a:moveTo>
                    <a:pt x="385" y="1"/>
                  </a:moveTo>
                  <a:cubicBezTo>
                    <a:pt x="358" y="34"/>
                    <a:pt x="239" y="160"/>
                    <a:pt x="146" y="160"/>
                  </a:cubicBezTo>
                  <a:cubicBezTo>
                    <a:pt x="99" y="160"/>
                    <a:pt x="58" y="127"/>
                    <a:pt x="41" y="31"/>
                  </a:cubicBezTo>
                  <a:lnTo>
                    <a:pt x="1" y="41"/>
                  </a:lnTo>
                  <a:cubicBezTo>
                    <a:pt x="1" y="41"/>
                    <a:pt x="41" y="172"/>
                    <a:pt x="112" y="203"/>
                  </a:cubicBezTo>
                  <a:cubicBezTo>
                    <a:pt x="124" y="208"/>
                    <a:pt x="136" y="210"/>
                    <a:pt x="149" y="210"/>
                  </a:cubicBezTo>
                  <a:cubicBezTo>
                    <a:pt x="269" y="210"/>
                    <a:pt x="425" y="21"/>
                    <a:pt x="415" y="21"/>
                  </a:cubicBezTo>
                  <a:lnTo>
                    <a:pt x="385" y="1"/>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2"/>
            <p:cNvSpPr/>
            <p:nvPr/>
          </p:nvSpPr>
          <p:spPr>
            <a:xfrm>
              <a:off x="1862675" y="2666450"/>
              <a:ext cx="60475" cy="56875"/>
            </a:xfrm>
            <a:custGeom>
              <a:rect b="b" l="l" r="r" t="t"/>
              <a:pathLst>
                <a:path extrusionOk="0" h="2275" w="2419">
                  <a:moveTo>
                    <a:pt x="1208" y="1"/>
                  </a:moveTo>
                  <a:cubicBezTo>
                    <a:pt x="1187" y="1"/>
                    <a:pt x="1164" y="13"/>
                    <a:pt x="1154" y="38"/>
                  </a:cubicBezTo>
                  <a:lnTo>
                    <a:pt x="911" y="797"/>
                  </a:lnTo>
                  <a:cubicBezTo>
                    <a:pt x="901" y="818"/>
                    <a:pt x="881" y="827"/>
                    <a:pt x="860" y="827"/>
                  </a:cubicBezTo>
                  <a:lnTo>
                    <a:pt x="71" y="827"/>
                  </a:lnTo>
                  <a:cubicBezTo>
                    <a:pt x="21" y="827"/>
                    <a:pt x="1" y="898"/>
                    <a:pt x="41" y="928"/>
                  </a:cubicBezTo>
                  <a:lnTo>
                    <a:pt x="678" y="1394"/>
                  </a:lnTo>
                  <a:cubicBezTo>
                    <a:pt x="698" y="1404"/>
                    <a:pt x="709" y="1425"/>
                    <a:pt x="698" y="1454"/>
                  </a:cubicBezTo>
                  <a:lnTo>
                    <a:pt x="456" y="2203"/>
                  </a:lnTo>
                  <a:cubicBezTo>
                    <a:pt x="440" y="2242"/>
                    <a:pt x="472" y="2274"/>
                    <a:pt x="505" y="2274"/>
                  </a:cubicBezTo>
                  <a:cubicBezTo>
                    <a:pt x="516" y="2274"/>
                    <a:pt x="527" y="2271"/>
                    <a:pt x="537" y="2264"/>
                  </a:cubicBezTo>
                  <a:lnTo>
                    <a:pt x="1174" y="1798"/>
                  </a:lnTo>
                  <a:cubicBezTo>
                    <a:pt x="1184" y="1788"/>
                    <a:pt x="1194" y="1783"/>
                    <a:pt x="1205" y="1783"/>
                  </a:cubicBezTo>
                  <a:cubicBezTo>
                    <a:pt x="1215" y="1783"/>
                    <a:pt x="1225" y="1788"/>
                    <a:pt x="1235" y="1798"/>
                  </a:cubicBezTo>
                  <a:lnTo>
                    <a:pt x="1882" y="2264"/>
                  </a:lnTo>
                  <a:cubicBezTo>
                    <a:pt x="1892" y="2271"/>
                    <a:pt x="1902" y="2274"/>
                    <a:pt x="1912" y="2274"/>
                  </a:cubicBezTo>
                  <a:cubicBezTo>
                    <a:pt x="1943" y="2274"/>
                    <a:pt x="1971" y="2242"/>
                    <a:pt x="1963" y="2203"/>
                  </a:cubicBezTo>
                  <a:lnTo>
                    <a:pt x="1710" y="1454"/>
                  </a:lnTo>
                  <a:cubicBezTo>
                    <a:pt x="1710" y="1425"/>
                    <a:pt x="1721" y="1404"/>
                    <a:pt x="1730" y="1394"/>
                  </a:cubicBezTo>
                  <a:lnTo>
                    <a:pt x="2378" y="928"/>
                  </a:lnTo>
                  <a:cubicBezTo>
                    <a:pt x="2418" y="898"/>
                    <a:pt x="2398" y="827"/>
                    <a:pt x="2348" y="827"/>
                  </a:cubicBezTo>
                  <a:lnTo>
                    <a:pt x="1548" y="827"/>
                  </a:lnTo>
                  <a:cubicBezTo>
                    <a:pt x="1528" y="827"/>
                    <a:pt x="1508" y="818"/>
                    <a:pt x="1498" y="797"/>
                  </a:cubicBezTo>
                  <a:lnTo>
                    <a:pt x="1255" y="38"/>
                  </a:lnTo>
                  <a:cubicBezTo>
                    <a:pt x="1250" y="13"/>
                    <a:pt x="1230" y="1"/>
                    <a:pt x="1208" y="1"/>
                  </a:cubicBezTo>
                  <a:close/>
                </a:path>
              </a:pathLst>
            </a:custGeom>
            <a:solidFill>
              <a:srgbClr val="5669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2"/>
            <p:cNvSpPr/>
            <p:nvPr/>
          </p:nvSpPr>
          <p:spPr>
            <a:xfrm>
              <a:off x="1875075" y="2677825"/>
              <a:ext cx="35675" cy="33700"/>
            </a:xfrm>
            <a:custGeom>
              <a:rect b="b" l="l" r="r" t="t"/>
              <a:pathLst>
                <a:path extrusionOk="0" h="1348" w="1427">
                  <a:moveTo>
                    <a:pt x="710" y="1"/>
                  </a:moveTo>
                  <a:cubicBezTo>
                    <a:pt x="704" y="1"/>
                    <a:pt x="698" y="3"/>
                    <a:pt x="698" y="8"/>
                  </a:cubicBezTo>
                  <a:lnTo>
                    <a:pt x="537" y="494"/>
                  </a:lnTo>
                  <a:cubicBezTo>
                    <a:pt x="537" y="504"/>
                    <a:pt x="537" y="504"/>
                    <a:pt x="526" y="504"/>
                  </a:cubicBezTo>
                  <a:lnTo>
                    <a:pt x="20" y="504"/>
                  </a:lnTo>
                  <a:cubicBezTo>
                    <a:pt x="0" y="504"/>
                    <a:pt x="0" y="524"/>
                    <a:pt x="11" y="534"/>
                  </a:cubicBezTo>
                  <a:lnTo>
                    <a:pt x="425" y="828"/>
                  </a:lnTo>
                  <a:lnTo>
                    <a:pt x="425" y="848"/>
                  </a:lnTo>
                  <a:lnTo>
                    <a:pt x="274" y="1334"/>
                  </a:lnTo>
                  <a:cubicBezTo>
                    <a:pt x="266" y="1341"/>
                    <a:pt x="274" y="1348"/>
                    <a:pt x="283" y="1348"/>
                  </a:cubicBezTo>
                  <a:cubicBezTo>
                    <a:pt x="287" y="1348"/>
                    <a:pt x="291" y="1346"/>
                    <a:pt x="294" y="1343"/>
                  </a:cubicBezTo>
                  <a:lnTo>
                    <a:pt x="698" y="1050"/>
                  </a:lnTo>
                  <a:cubicBezTo>
                    <a:pt x="703" y="1045"/>
                    <a:pt x="708" y="1043"/>
                    <a:pt x="712" y="1043"/>
                  </a:cubicBezTo>
                  <a:cubicBezTo>
                    <a:pt x="716" y="1043"/>
                    <a:pt x="719" y="1045"/>
                    <a:pt x="719" y="1050"/>
                  </a:cubicBezTo>
                  <a:lnTo>
                    <a:pt x="1133" y="1343"/>
                  </a:lnTo>
                  <a:cubicBezTo>
                    <a:pt x="1136" y="1346"/>
                    <a:pt x="1139" y="1348"/>
                    <a:pt x="1142" y="1348"/>
                  </a:cubicBezTo>
                  <a:cubicBezTo>
                    <a:pt x="1148" y="1348"/>
                    <a:pt x="1153" y="1341"/>
                    <a:pt x="1153" y="1334"/>
                  </a:cubicBezTo>
                  <a:lnTo>
                    <a:pt x="991" y="848"/>
                  </a:lnTo>
                  <a:cubicBezTo>
                    <a:pt x="991" y="838"/>
                    <a:pt x="991" y="838"/>
                    <a:pt x="1002" y="828"/>
                  </a:cubicBezTo>
                  <a:lnTo>
                    <a:pt x="1416" y="534"/>
                  </a:lnTo>
                  <a:cubicBezTo>
                    <a:pt x="1427" y="524"/>
                    <a:pt x="1416" y="504"/>
                    <a:pt x="1407" y="504"/>
                  </a:cubicBezTo>
                  <a:lnTo>
                    <a:pt x="890" y="504"/>
                  </a:lnTo>
                  <a:cubicBezTo>
                    <a:pt x="890" y="504"/>
                    <a:pt x="881" y="504"/>
                    <a:pt x="881" y="494"/>
                  </a:cubicBezTo>
                  <a:lnTo>
                    <a:pt x="728" y="8"/>
                  </a:lnTo>
                  <a:cubicBezTo>
                    <a:pt x="724" y="3"/>
                    <a:pt x="716" y="1"/>
                    <a:pt x="710"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2"/>
            <p:cNvSpPr/>
            <p:nvPr/>
          </p:nvSpPr>
          <p:spPr>
            <a:xfrm>
              <a:off x="1766575" y="2737700"/>
              <a:ext cx="28600" cy="28600"/>
            </a:xfrm>
            <a:custGeom>
              <a:rect b="b" l="l" r="r" t="t"/>
              <a:pathLst>
                <a:path extrusionOk="0" h="1144" w="1144">
                  <a:moveTo>
                    <a:pt x="577" y="0"/>
                  </a:moveTo>
                  <a:lnTo>
                    <a:pt x="426" y="416"/>
                  </a:lnTo>
                  <a:lnTo>
                    <a:pt x="1" y="577"/>
                  </a:lnTo>
                  <a:lnTo>
                    <a:pt x="426" y="729"/>
                  </a:lnTo>
                  <a:lnTo>
                    <a:pt x="577" y="1144"/>
                  </a:lnTo>
                  <a:lnTo>
                    <a:pt x="729" y="729"/>
                  </a:lnTo>
                  <a:lnTo>
                    <a:pt x="1144" y="577"/>
                  </a:lnTo>
                  <a:lnTo>
                    <a:pt x="729" y="416"/>
                  </a:lnTo>
                  <a:lnTo>
                    <a:pt x="577"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2"/>
            <p:cNvSpPr/>
            <p:nvPr/>
          </p:nvSpPr>
          <p:spPr>
            <a:xfrm>
              <a:off x="1819175" y="2613275"/>
              <a:ext cx="19000" cy="19000"/>
            </a:xfrm>
            <a:custGeom>
              <a:rect b="b" l="l" r="r" t="t"/>
              <a:pathLst>
                <a:path extrusionOk="0" h="760" w="760">
                  <a:moveTo>
                    <a:pt x="375" y="0"/>
                  </a:moveTo>
                  <a:lnTo>
                    <a:pt x="274" y="274"/>
                  </a:lnTo>
                  <a:lnTo>
                    <a:pt x="1" y="375"/>
                  </a:lnTo>
                  <a:lnTo>
                    <a:pt x="274" y="476"/>
                  </a:lnTo>
                  <a:lnTo>
                    <a:pt x="375" y="760"/>
                  </a:lnTo>
                  <a:lnTo>
                    <a:pt x="487" y="476"/>
                  </a:lnTo>
                  <a:lnTo>
                    <a:pt x="759" y="375"/>
                  </a:lnTo>
                  <a:lnTo>
                    <a:pt x="487" y="274"/>
                  </a:lnTo>
                  <a:lnTo>
                    <a:pt x="375"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2"/>
            <p:cNvSpPr/>
            <p:nvPr/>
          </p:nvSpPr>
          <p:spPr>
            <a:xfrm>
              <a:off x="1791875" y="2716450"/>
              <a:ext cx="13425" cy="13450"/>
            </a:xfrm>
            <a:custGeom>
              <a:rect b="b" l="l" r="r" t="t"/>
              <a:pathLst>
                <a:path extrusionOk="0" h="538" w="537">
                  <a:moveTo>
                    <a:pt x="273" y="1"/>
                  </a:moveTo>
                  <a:lnTo>
                    <a:pt x="203" y="203"/>
                  </a:lnTo>
                  <a:lnTo>
                    <a:pt x="0" y="274"/>
                  </a:lnTo>
                  <a:lnTo>
                    <a:pt x="203" y="345"/>
                  </a:lnTo>
                  <a:lnTo>
                    <a:pt x="273" y="537"/>
                  </a:lnTo>
                  <a:lnTo>
                    <a:pt x="344" y="345"/>
                  </a:lnTo>
                  <a:lnTo>
                    <a:pt x="536" y="274"/>
                  </a:lnTo>
                  <a:lnTo>
                    <a:pt x="344" y="203"/>
                  </a:lnTo>
                  <a:lnTo>
                    <a:pt x="273"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2"/>
            <p:cNvSpPr/>
            <p:nvPr/>
          </p:nvSpPr>
          <p:spPr>
            <a:xfrm>
              <a:off x="1994425" y="2703800"/>
              <a:ext cx="22050" cy="22050"/>
            </a:xfrm>
            <a:custGeom>
              <a:rect b="b" l="l" r="r" t="t"/>
              <a:pathLst>
                <a:path extrusionOk="0" h="882" w="882">
                  <a:moveTo>
                    <a:pt x="436" y="1"/>
                  </a:moveTo>
                  <a:lnTo>
                    <a:pt x="324" y="325"/>
                  </a:lnTo>
                  <a:lnTo>
                    <a:pt x="1" y="446"/>
                  </a:lnTo>
                  <a:lnTo>
                    <a:pt x="324" y="558"/>
                  </a:lnTo>
                  <a:lnTo>
                    <a:pt x="436" y="881"/>
                  </a:lnTo>
                  <a:lnTo>
                    <a:pt x="557" y="558"/>
                  </a:lnTo>
                  <a:lnTo>
                    <a:pt x="881" y="446"/>
                  </a:lnTo>
                  <a:lnTo>
                    <a:pt x="557" y="325"/>
                  </a:lnTo>
                  <a:lnTo>
                    <a:pt x="436"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2"/>
            <p:cNvSpPr/>
            <p:nvPr/>
          </p:nvSpPr>
          <p:spPr>
            <a:xfrm>
              <a:off x="1920350" y="2608225"/>
              <a:ext cx="22000" cy="22025"/>
            </a:xfrm>
            <a:custGeom>
              <a:rect b="b" l="l" r="r" t="t"/>
              <a:pathLst>
                <a:path extrusionOk="0" h="881" w="880">
                  <a:moveTo>
                    <a:pt x="435" y="0"/>
                  </a:moveTo>
                  <a:lnTo>
                    <a:pt x="313" y="324"/>
                  </a:lnTo>
                  <a:lnTo>
                    <a:pt x="0" y="436"/>
                  </a:lnTo>
                  <a:lnTo>
                    <a:pt x="313" y="557"/>
                  </a:lnTo>
                  <a:lnTo>
                    <a:pt x="435" y="881"/>
                  </a:lnTo>
                  <a:lnTo>
                    <a:pt x="556" y="557"/>
                  </a:lnTo>
                  <a:lnTo>
                    <a:pt x="880" y="436"/>
                  </a:lnTo>
                  <a:lnTo>
                    <a:pt x="556" y="324"/>
                  </a:lnTo>
                  <a:lnTo>
                    <a:pt x="435"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2"/>
            <p:cNvSpPr/>
            <p:nvPr/>
          </p:nvSpPr>
          <p:spPr>
            <a:xfrm>
              <a:off x="1984325" y="2689650"/>
              <a:ext cx="13425" cy="13425"/>
            </a:xfrm>
            <a:custGeom>
              <a:rect b="b" l="l" r="r" t="t"/>
              <a:pathLst>
                <a:path extrusionOk="0" h="537" w="537">
                  <a:moveTo>
                    <a:pt x="263" y="0"/>
                  </a:moveTo>
                  <a:lnTo>
                    <a:pt x="193" y="193"/>
                  </a:lnTo>
                  <a:lnTo>
                    <a:pt x="0" y="263"/>
                  </a:lnTo>
                  <a:lnTo>
                    <a:pt x="193" y="335"/>
                  </a:lnTo>
                  <a:lnTo>
                    <a:pt x="263" y="537"/>
                  </a:lnTo>
                  <a:lnTo>
                    <a:pt x="344" y="335"/>
                  </a:lnTo>
                  <a:lnTo>
                    <a:pt x="537" y="263"/>
                  </a:lnTo>
                  <a:lnTo>
                    <a:pt x="344" y="193"/>
                  </a:lnTo>
                  <a:lnTo>
                    <a:pt x="263"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2"/>
            <p:cNvSpPr/>
            <p:nvPr/>
          </p:nvSpPr>
          <p:spPr>
            <a:xfrm>
              <a:off x="1851050" y="2594825"/>
              <a:ext cx="10900" cy="10900"/>
            </a:xfrm>
            <a:custGeom>
              <a:rect b="b" l="l" r="r" t="t"/>
              <a:pathLst>
                <a:path extrusionOk="0" h="436" w="436">
                  <a:moveTo>
                    <a:pt x="213" y="0"/>
                  </a:moveTo>
                  <a:lnTo>
                    <a:pt x="152" y="152"/>
                  </a:lnTo>
                  <a:lnTo>
                    <a:pt x="1" y="212"/>
                  </a:lnTo>
                  <a:lnTo>
                    <a:pt x="152" y="273"/>
                  </a:lnTo>
                  <a:lnTo>
                    <a:pt x="213" y="435"/>
                  </a:lnTo>
                  <a:lnTo>
                    <a:pt x="273" y="273"/>
                  </a:lnTo>
                  <a:lnTo>
                    <a:pt x="435" y="212"/>
                  </a:lnTo>
                  <a:lnTo>
                    <a:pt x="273" y="152"/>
                  </a:lnTo>
                  <a:lnTo>
                    <a:pt x="213"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2"/>
            <p:cNvSpPr/>
            <p:nvPr/>
          </p:nvSpPr>
          <p:spPr>
            <a:xfrm>
              <a:off x="1432775" y="3323150"/>
              <a:ext cx="38975" cy="53375"/>
            </a:xfrm>
            <a:custGeom>
              <a:rect b="b" l="l" r="r" t="t"/>
              <a:pathLst>
                <a:path extrusionOk="0" h="2135" w="1559">
                  <a:moveTo>
                    <a:pt x="576" y="1"/>
                  </a:moveTo>
                  <a:lnTo>
                    <a:pt x="0" y="354"/>
                  </a:lnTo>
                  <a:lnTo>
                    <a:pt x="941" y="2135"/>
                  </a:lnTo>
                  <a:lnTo>
                    <a:pt x="1558" y="1862"/>
                  </a:lnTo>
                  <a:lnTo>
                    <a:pt x="576" y="1"/>
                  </a:lnTo>
                  <a:close/>
                </a:path>
              </a:pathLst>
            </a:custGeom>
            <a:solidFill>
              <a:srgbClr val="8BA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2"/>
            <p:cNvSpPr/>
            <p:nvPr/>
          </p:nvSpPr>
          <p:spPr>
            <a:xfrm>
              <a:off x="1674525" y="3404825"/>
              <a:ext cx="52875" cy="16725"/>
            </a:xfrm>
            <a:custGeom>
              <a:rect b="b" l="l" r="r" t="t"/>
              <a:pathLst>
                <a:path extrusionOk="0" h="669" w="2115">
                  <a:moveTo>
                    <a:pt x="1" y="1"/>
                  </a:moveTo>
                  <a:lnTo>
                    <a:pt x="51" y="668"/>
                  </a:lnTo>
                  <a:lnTo>
                    <a:pt x="2064" y="668"/>
                  </a:lnTo>
                  <a:lnTo>
                    <a:pt x="2115" y="1"/>
                  </a:lnTo>
                  <a:close/>
                </a:path>
              </a:pathLst>
            </a:custGeom>
            <a:solidFill>
              <a:srgbClr val="8BA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2"/>
            <p:cNvSpPr/>
            <p:nvPr/>
          </p:nvSpPr>
          <p:spPr>
            <a:xfrm>
              <a:off x="1651775" y="2660075"/>
              <a:ext cx="20000" cy="18875"/>
            </a:xfrm>
            <a:custGeom>
              <a:rect b="b" l="l" r="r" t="t"/>
              <a:pathLst>
                <a:path extrusionOk="0" h="755" w="800">
                  <a:moveTo>
                    <a:pt x="572" y="1"/>
                  </a:moveTo>
                  <a:cubicBezTo>
                    <a:pt x="461" y="1"/>
                    <a:pt x="317" y="74"/>
                    <a:pt x="203" y="203"/>
                  </a:cubicBezTo>
                  <a:cubicBezTo>
                    <a:pt x="41" y="394"/>
                    <a:pt x="0" y="617"/>
                    <a:pt x="111" y="708"/>
                  </a:cubicBezTo>
                  <a:cubicBezTo>
                    <a:pt x="146" y="740"/>
                    <a:pt x="189" y="754"/>
                    <a:pt x="238" y="754"/>
                  </a:cubicBezTo>
                  <a:cubicBezTo>
                    <a:pt x="349" y="754"/>
                    <a:pt x="485" y="679"/>
                    <a:pt x="597" y="547"/>
                  </a:cubicBezTo>
                  <a:cubicBezTo>
                    <a:pt x="759" y="364"/>
                    <a:pt x="799" y="142"/>
                    <a:pt x="688" y="41"/>
                  </a:cubicBezTo>
                  <a:cubicBezTo>
                    <a:pt x="658" y="14"/>
                    <a:pt x="618" y="1"/>
                    <a:pt x="572"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2"/>
            <p:cNvSpPr/>
            <p:nvPr/>
          </p:nvSpPr>
          <p:spPr>
            <a:xfrm>
              <a:off x="1867750" y="2538800"/>
              <a:ext cx="22775" cy="15850"/>
            </a:xfrm>
            <a:custGeom>
              <a:rect b="b" l="l" r="r" t="t"/>
              <a:pathLst>
                <a:path extrusionOk="0" h="634" w="911">
                  <a:moveTo>
                    <a:pt x="286" y="0"/>
                  </a:moveTo>
                  <a:cubicBezTo>
                    <a:pt x="189" y="0"/>
                    <a:pt x="108" y="34"/>
                    <a:pt x="71" y="97"/>
                  </a:cubicBezTo>
                  <a:cubicBezTo>
                    <a:pt x="0" y="218"/>
                    <a:pt x="111" y="421"/>
                    <a:pt x="324" y="542"/>
                  </a:cubicBezTo>
                  <a:cubicBezTo>
                    <a:pt x="430" y="603"/>
                    <a:pt x="539" y="633"/>
                    <a:pt x="630" y="633"/>
                  </a:cubicBezTo>
                  <a:cubicBezTo>
                    <a:pt x="721" y="633"/>
                    <a:pt x="794" y="603"/>
                    <a:pt x="830" y="542"/>
                  </a:cubicBezTo>
                  <a:cubicBezTo>
                    <a:pt x="911" y="410"/>
                    <a:pt x="789" y="218"/>
                    <a:pt x="576" y="86"/>
                  </a:cubicBezTo>
                  <a:cubicBezTo>
                    <a:pt x="480" y="28"/>
                    <a:pt x="376" y="0"/>
                    <a:pt x="286"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2"/>
            <p:cNvSpPr/>
            <p:nvPr/>
          </p:nvSpPr>
          <p:spPr>
            <a:xfrm>
              <a:off x="2374525" y="2906500"/>
              <a:ext cx="22800" cy="15850"/>
            </a:xfrm>
            <a:custGeom>
              <a:rect b="b" l="l" r="r" t="t"/>
              <a:pathLst>
                <a:path extrusionOk="0" h="634" w="912">
                  <a:moveTo>
                    <a:pt x="287" y="1"/>
                  </a:moveTo>
                  <a:cubicBezTo>
                    <a:pt x="189" y="1"/>
                    <a:pt x="108" y="34"/>
                    <a:pt x="71" y="97"/>
                  </a:cubicBezTo>
                  <a:cubicBezTo>
                    <a:pt x="1" y="219"/>
                    <a:pt x="112" y="421"/>
                    <a:pt x="325" y="542"/>
                  </a:cubicBezTo>
                  <a:cubicBezTo>
                    <a:pt x="431" y="603"/>
                    <a:pt x="539" y="633"/>
                    <a:pt x="630" y="633"/>
                  </a:cubicBezTo>
                  <a:cubicBezTo>
                    <a:pt x="721" y="633"/>
                    <a:pt x="795" y="603"/>
                    <a:pt x="830" y="542"/>
                  </a:cubicBezTo>
                  <a:cubicBezTo>
                    <a:pt x="911" y="410"/>
                    <a:pt x="790" y="219"/>
                    <a:pt x="577" y="87"/>
                  </a:cubicBezTo>
                  <a:cubicBezTo>
                    <a:pt x="480" y="29"/>
                    <a:pt x="377" y="1"/>
                    <a:pt x="287"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2"/>
            <p:cNvSpPr/>
            <p:nvPr/>
          </p:nvSpPr>
          <p:spPr>
            <a:xfrm>
              <a:off x="1872300" y="3073800"/>
              <a:ext cx="22775" cy="15700"/>
            </a:xfrm>
            <a:custGeom>
              <a:rect b="b" l="l" r="r" t="t"/>
              <a:pathLst>
                <a:path extrusionOk="0" h="628" w="911">
                  <a:moveTo>
                    <a:pt x="276" y="0"/>
                  </a:moveTo>
                  <a:cubicBezTo>
                    <a:pt x="182" y="0"/>
                    <a:pt x="106" y="30"/>
                    <a:pt x="71" y="91"/>
                  </a:cubicBezTo>
                  <a:cubicBezTo>
                    <a:pt x="0" y="213"/>
                    <a:pt x="111" y="415"/>
                    <a:pt x="324" y="536"/>
                  </a:cubicBezTo>
                  <a:cubicBezTo>
                    <a:pt x="430" y="597"/>
                    <a:pt x="541" y="627"/>
                    <a:pt x="635" y="627"/>
                  </a:cubicBezTo>
                  <a:cubicBezTo>
                    <a:pt x="728" y="627"/>
                    <a:pt x="804" y="597"/>
                    <a:pt x="839" y="536"/>
                  </a:cubicBezTo>
                  <a:cubicBezTo>
                    <a:pt x="911" y="405"/>
                    <a:pt x="799" y="213"/>
                    <a:pt x="587" y="91"/>
                  </a:cubicBezTo>
                  <a:cubicBezTo>
                    <a:pt x="481" y="30"/>
                    <a:pt x="369" y="0"/>
                    <a:pt x="276"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2"/>
            <p:cNvSpPr/>
            <p:nvPr/>
          </p:nvSpPr>
          <p:spPr>
            <a:xfrm>
              <a:off x="1796175" y="3192550"/>
              <a:ext cx="16700" cy="21125"/>
            </a:xfrm>
            <a:custGeom>
              <a:rect b="b" l="l" r="r" t="t"/>
              <a:pathLst>
                <a:path extrusionOk="0" h="845" w="668">
                  <a:moveTo>
                    <a:pt x="431" y="1"/>
                  </a:moveTo>
                  <a:cubicBezTo>
                    <a:pt x="309" y="1"/>
                    <a:pt x="168" y="132"/>
                    <a:pt x="91" y="329"/>
                  </a:cubicBezTo>
                  <a:cubicBezTo>
                    <a:pt x="0" y="551"/>
                    <a:pt x="40" y="783"/>
                    <a:pt x="172" y="834"/>
                  </a:cubicBezTo>
                  <a:cubicBezTo>
                    <a:pt x="190" y="841"/>
                    <a:pt x="209" y="845"/>
                    <a:pt x="228" y="845"/>
                  </a:cubicBezTo>
                  <a:cubicBezTo>
                    <a:pt x="351" y="845"/>
                    <a:pt x="498" y="713"/>
                    <a:pt x="577" y="520"/>
                  </a:cubicBezTo>
                  <a:cubicBezTo>
                    <a:pt x="668" y="288"/>
                    <a:pt x="638" y="66"/>
                    <a:pt x="496" y="15"/>
                  </a:cubicBezTo>
                  <a:cubicBezTo>
                    <a:pt x="475" y="5"/>
                    <a:pt x="454" y="1"/>
                    <a:pt x="431"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2"/>
            <p:cNvSpPr/>
            <p:nvPr/>
          </p:nvSpPr>
          <p:spPr>
            <a:xfrm>
              <a:off x="1397875" y="2978950"/>
              <a:ext cx="16450" cy="21275"/>
            </a:xfrm>
            <a:custGeom>
              <a:rect b="b" l="l" r="r" t="t"/>
              <a:pathLst>
                <a:path extrusionOk="0" h="851" w="658">
                  <a:moveTo>
                    <a:pt x="439" y="1"/>
                  </a:moveTo>
                  <a:cubicBezTo>
                    <a:pt x="316" y="1"/>
                    <a:pt x="170" y="133"/>
                    <a:pt x="91" y="324"/>
                  </a:cubicBezTo>
                  <a:cubicBezTo>
                    <a:pt x="0" y="558"/>
                    <a:pt x="30" y="780"/>
                    <a:pt x="162" y="841"/>
                  </a:cubicBezTo>
                  <a:cubicBezTo>
                    <a:pt x="180" y="848"/>
                    <a:pt x="199" y="851"/>
                    <a:pt x="218" y="851"/>
                  </a:cubicBezTo>
                  <a:cubicBezTo>
                    <a:pt x="341" y="851"/>
                    <a:pt x="488" y="719"/>
                    <a:pt x="567" y="527"/>
                  </a:cubicBezTo>
                  <a:cubicBezTo>
                    <a:pt x="657" y="295"/>
                    <a:pt x="627" y="72"/>
                    <a:pt x="496" y="11"/>
                  </a:cubicBezTo>
                  <a:cubicBezTo>
                    <a:pt x="477" y="4"/>
                    <a:pt x="458" y="1"/>
                    <a:pt x="439"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2"/>
            <p:cNvSpPr/>
            <p:nvPr/>
          </p:nvSpPr>
          <p:spPr>
            <a:xfrm>
              <a:off x="1542025" y="2750850"/>
              <a:ext cx="16700" cy="21100"/>
            </a:xfrm>
            <a:custGeom>
              <a:rect b="b" l="l" r="r" t="t"/>
              <a:pathLst>
                <a:path extrusionOk="0" h="844" w="668">
                  <a:moveTo>
                    <a:pt x="439" y="1"/>
                  </a:moveTo>
                  <a:cubicBezTo>
                    <a:pt x="316" y="1"/>
                    <a:pt x="170" y="132"/>
                    <a:pt x="91" y="324"/>
                  </a:cubicBezTo>
                  <a:cubicBezTo>
                    <a:pt x="0" y="557"/>
                    <a:pt x="30" y="780"/>
                    <a:pt x="162" y="830"/>
                  </a:cubicBezTo>
                  <a:cubicBezTo>
                    <a:pt x="184" y="839"/>
                    <a:pt x="207" y="844"/>
                    <a:pt x="231" y="844"/>
                  </a:cubicBezTo>
                  <a:cubicBezTo>
                    <a:pt x="359" y="844"/>
                    <a:pt x="500" y="713"/>
                    <a:pt x="576" y="517"/>
                  </a:cubicBezTo>
                  <a:cubicBezTo>
                    <a:pt x="668" y="294"/>
                    <a:pt x="627" y="61"/>
                    <a:pt x="495" y="11"/>
                  </a:cubicBezTo>
                  <a:cubicBezTo>
                    <a:pt x="477" y="4"/>
                    <a:pt x="458" y="1"/>
                    <a:pt x="439"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2"/>
            <p:cNvSpPr/>
            <p:nvPr/>
          </p:nvSpPr>
          <p:spPr>
            <a:xfrm>
              <a:off x="2195225" y="2612175"/>
              <a:ext cx="16725" cy="21100"/>
            </a:xfrm>
            <a:custGeom>
              <a:rect b="b" l="l" r="r" t="t"/>
              <a:pathLst>
                <a:path extrusionOk="0" h="844" w="669">
                  <a:moveTo>
                    <a:pt x="437" y="0"/>
                  </a:moveTo>
                  <a:cubicBezTo>
                    <a:pt x="310" y="0"/>
                    <a:pt x="168" y="132"/>
                    <a:pt x="92" y="328"/>
                  </a:cubicBezTo>
                  <a:cubicBezTo>
                    <a:pt x="1" y="550"/>
                    <a:pt x="41" y="773"/>
                    <a:pt x="173" y="834"/>
                  </a:cubicBezTo>
                  <a:cubicBezTo>
                    <a:pt x="191" y="841"/>
                    <a:pt x="210" y="844"/>
                    <a:pt x="230" y="844"/>
                  </a:cubicBezTo>
                  <a:cubicBezTo>
                    <a:pt x="352" y="844"/>
                    <a:pt x="499" y="712"/>
                    <a:pt x="578" y="520"/>
                  </a:cubicBezTo>
                  <a:cubicBezTo>
                    <a:pt x="668" y="287"/>
                    <a:pt x="638" y="65"/>
                    <a:pt x="506" y="15"/>
                  </a:cubicBezTo>
                  <a:cubicBezTo>
                    <a:pt x="484" y="5"/>
                    <a:pt x="461" y="0"/>
                    <a:pt x="437"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2"/>
            <p:cNvSpPr/>
            <p:nvPr/>
          </p:nvSpPr>
          <p:spPr>
            <a:xfrm>
              <a:off x="1452225" y="2640900"/>
              <a:ext cx="18250" cy="19750"/>
            </a:xfrm>
            <a:custGeom>
              <a:rect b="b" l="l" r="r" t="t"/>
              <a:pathLst>
                <a:path extrusionOk="0" h="790" w="730">
                  <a:moveTo>
                    <a:pt x="219" y="1"/>
                  </a:moveTo>
                  <a:cubicBezTo>
                    <a:pt x="184" y="1"/>
                    <a:pt x="151" y="9"/>
                    <a:pt x="122" y="28"/>
                  </a:cubicBezTo>
                  <a:cubicBezTo>
                    <a:pt x="1" y="100"/>
                    <a:pt x="11" y="332"/>
                    <a:pt x="153" y="534"/>
                  </a:cubicBezTo>
                  <a:cubicBezTo>
                    <a:pt x="256" y="693"/>
                    <a:pt x="403" y="790"/>
                    <a:pt x="520" y="790"/>
                  </a:cubicBezTo>
                  <a:cubicBezTo>
                    <a:pt x="552" y="790"/>
                    <a:pt x="582" y="782"/>
                    <a:pt x="608" y="767"/>
                  </a:cubicBezTo>
                  <a:cubicBezTo>
                    <a:pt x="729" y="686"/>
                    <a:pt x="719" y="453"/>
                    <a:pt x="587" y="251"/>
                  </a:cubicBezTo>
                  <a:cubicBezTo>
                    <a:pt x="479" y="96"/>
                    <a:pt x="335" y="1"/>
                    <a:pt x="219"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2"/>
            <p:cNvSpPr/>
            <p:nvPr/>
          </p:nvSpPr>
          <p:spPr>
            <a:xfrm>
              <a:off x="2246075" y="2685475"/>
              <a:ext cx="18975" cy="19500"/>
            </a:xfrm>
            <a:custGeom>
              <a:rect b="b" l="l" r="r" t="t"/>
              <a:pathLst>
                <a:path extrusionOk="0" h="780" w="759">
                  <a:moveTo>
                    <a:pt x="541" y="1"/>
                  </a:moveTo>
                  <a:cubicBezTo>
                    <a:pt x="428" y="1"/>
                    <a:pt x="284" y="90"/>
                    <a:pt x="172" y="239"/>
                  </a:cubicBezTo>
                  <a:cubicBezTo>
                    <a:pt x="30" y="430"/>
                    <a:pt x="0" y="664"/>
                    <a:pt x="122" y="744"/>
                  </a:cubicBezTo>
                  <a:cubicBezTo>
                    <a:pt x="151" y="768"/>
                    <a:pt x="187" y="780"/>
                    <a:pt x="227" y="780"/>
                  </a:cubicBezTo>
                  <a:cubicBezTo>
                    <a:pt x="340" y="780"/>
                    <a:pt x="485" y="691"/>
                    <a:pt x="597" y="542"/>
                  </a:cubicBezTo>
                  <a:cubicBezTo>
                    <a:pt x="738" y="350"/>
                    <a:pt x="758" y="117"/>
                    <a:pt x="648" y="36"/>
                  </a:cubicBezTo>
                  <a:cubicBezTo>
                    <a:pt x="618" y="12"/>
                    <a:pt x="582" y="1"/>
                    <a:pt x="541"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2"/>
            <p:cNvSpPr/>
            <p:nvPr/>
          </p:nvSpPr>
          <p:spPr>
            <a:xfrm>
              <a:off x="1979750" y="3144725"/>
              <a:ext cx="19025" cy="19400"/>
            </a:xfrm>
            <a:custGeom>
              <a:rect b="b" l="l" r="r" t="t"/>
              <a:pathLst>
                <a:path extrusionOk="0" h="776" w="761">
                  <a:moveTo>
                    <a:pt x="535" y="1"/>
                  </a:moveTo>
                  <a:cubicBezTo>
                    <a:pt x="419" y="1"/>
                    <a:pt x="277" y="87"/>
                    <a:pt x="173" y="228"/>
                  </a:cubicBezTo>
                  <a:cubicBezTo>
                    <a:pt x="21" y="431"/>
                    <a:pt x="1" y="653"/>
                    <a:pt x="113" y="745"/>
                  </a:cubicBezTo>
                  <a:cubicBezTo>
                    <a:pt x="144" y="765"/>
                    <a:pt x="181" y="776"/>
                    <a:pt x="222" y="776"/>
                  </a:cubicBezTo>
                  <a:cubicBezTo>
                    <a:pt x="339" y="776"/>
                    <a:pt x="483" y="692"/>
                    <a:pt x="588" y="542"/>
                  </a:cubicBezTo>
                  <a:cubicBezTo>
                    <a:pt x="740" y="350"/>
                    <a:pt x="760" y="117"/>
                    <a:pt x="648" y="36"/>
                  </a:cubicBezTo>
                  <a:cubicBezTo>
                    <a:pt x="616" y="12"/>
                    <a:pt x="577" y="1"/>
                    <a:pt x="535"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2"/>
            <p:cNvSpPr/>
            <p:nvPr/>
          </p:nvSpPr>
          <p:spPr>
            <a:xfrm>
              <a:off x="1769350" y="3005750"/>
              <a:ext cx="19525" cy="19175"/>
            </a:xfrm>
            <a:custGeom>
              <a:rect b="b" l="l" r="r" t="t"/>
              <a:pathLst>
                <a:path extrusionOk="0" h="767" w="781">
                  <a:moveTo>
                    <a:pt x="218" y="0"/>
                  </a:moveTo>
                  <a:cubicBezTo>
                    <a:pt x="178" y="0"/>
                    <a:pt x="142" y="11"/>
                    <a:pt x="112" y="32"/>
                  </a:cubicBezTo>
                  <a:cubicBezTo>
                    <a:pt x="1" y="122"/>
                    <a:pt x="32" y="355"/>
                    <a:pt x="183" y="547"/>
                  </a:cubicBezTo>
                  <a:cubicBezTo>
                    <a:pt x="293" y="686"/>
                    <a:pt x="433" y="767"/>
                    <a:pt x="549" y="767"/>
                  </a:cubicBezTo>
                  <a:cubicBezTo>
                    <a:pt x="594" y="767"/>
                    <a:pt x="635" y="755"/>
                    <a:pt x="668" y="729"/>
                  </a:cubicBezTo>
                  <a:cubicBezTo>
                    <a:pt x="780" y="639"/>
                    <a:pt x="740" y="406"/>
                    <a:pt x="587" y="214"/>
                  </a:cubicBezTo>
                  <a:cubicBezTo>
                    <a:pt x="476" y="80"/>
                    <a:pt x="331" y="0"/>
                    <a:pt x="218" y="0"/>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2"/>
            <p:cNvSpPr/>
            <p:nvPr/>
          </p:nvSpPr>
          <p:spPr>
            <a:xfrm>
              <a:off x="1485375" y="2962600"/>
              <a:ext cx="19475" cy="19100"/>
            </a:xfrm>
            <a:custGeom>
              <a:rect b="b" l="l" r="r" t="t"/>
              <a:pathLst>
                <a:path extrusionOk="0" h="764" w="779">
                  <a:moveTo>
                    <a:pt x="227" y="1"/>
                  </a:moveTo>
                  <a:cubicBezTo>
                    <a:pt x="182" y="1"/>
                    <a:pt x="142" y="13"/>
                    <a:pt x="111" y="38"/>
                  </a:cubicBezTo>
                  <a:cubicBezTo>
                    <a:pt x="0" y="129"/>
                    <a:pt x="30" y="351"/>
                    <a:pt x="182" y="544"/>
                  </a:cubicBezTo>
                  <a:cubicBezTo>
                    <a:pt x="299" y="682"/>
                    <a:pt x="442" y="763"/>
                    <a:pt x="555" y="763"/>
                  </a:cubicBezTo>
                  <a:cubicBezTo>
                    <a:pt x="598" y="763"/>
                    <a:pt x="637" y="751"/>
                    <a:pt x="668" y="726"/>
                  </a:cubicBezTo>
                  <a:cubicBezTo>
                    <a:pt x="779" y="635"/>
                    <a:pt x="749" y="412"/>
                    <a:pt x="597" y="220"/>
                  </a:cubicBezTo>
                  <a:cubicBezTo>
                    <a:pt x="488" y="81"/>
                    <a:pt x="341" y="1"/>
                    <a:pt x="227"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2"/>
            <p:cNvSpPr/>
            <p:nvPr/>
          </p:nvSpPr>
          <p:spPr>
            <a:xfrm>
              <a:off x="1470700" y="3110500"/>
              <a:ext cx="20000" cy="18850"/>
            </a:xfrm>
            <a:custGeom>
              <a:rect b="b" l="l" r="r" t="t"/>
              <a:pathLst>
                <a:path extrusionOk="0" h="754" w="800">
                  <a:moveTo>
                    <a:pt x="569" y="0"/>
                  </a:moveTo>
                  <a:cubicBezTo>
                    <a:pt x="457" y="0"/>
                    <a:pt x="318" y="75"/>
                    <a:pt x="203" y="212"/>
                  </a:cubicBezTo>
                  <a:cubicBezTo>
                    <a:pt x="41" y="394"/>
                    <a:pt x="1" y="616"/>
                    <a:pt x="111" y="707"/>
                  </a:cubicBezTo>
                  <a:cubicBezTo>
                    <a:pt x="143" y="738"/>
                    <a:pt x="185" y="753"/>
                    <a:pt x="234" y="753"/>
                  </a:cubicBezTo>
                  <a:cubicBezTo>
                    <a:pt x="344" y="753"/>
                    <a:pt x="485" y="678"/>
                    <a:pt x="597" y="545"/>
                  </a:cubicBezTo>
                  <a:cubicBezTo>
                    <a:pt x="759" y="363"/>
                    <a:pt x="799" y="141"/>
                    <a:pt x="688" y="39"/>
                  </a:cubicBezTo>
                  <a:cubicBezTo>
                    <a:pt x="656" y="13"/>
                    <a:pt x="615" y="0"/>
                    <a:pt x="569"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2"/>
            <p:cNvSpPr/>
            <p:nvPr/>
          </p:nvSpPr>
          <p:spPr>
            <a:xfrm>
              <a:off x="1940825" y="3010325"/>
              <a:ext cx="22025" cy="16950"/>
            </a:xfrm>
            <a:custGeom>
              <a:rect b="b" l="l" r="r" t="t"/>
              <a:pathLst>
                <a:path extrusionOk="0" h="678" w="881">
                  <a:moveTo>
                    <a:pt x="256" y="0"/>
                  </a:moveTo>
                  <a:cubicBezTo>
                    <a:pt x="182" y="0"/>
                    <a:pt x="120" y="24"/>
                    <a:pt x="81" y="71"/>
                  </a:cubicBezTo>
                  <a:cubicBezTo>
                    <a:pt x="0" y="193"/>
                    <a:pt x="81" y="405"/>
                    <a:pt x="283" y="546"/>
                  </a:cubicBezTo>
                  <a:cubicBezTo>
                    <a:pt x="394" y="634"/>
                    <a:pt x="519" y="678"/>
                    <a:pt x="620" y="678"/>
                  </a:cubicBezTo>
                  <a:cubicBezTo>
                    <a:pt x="694" y="678"/>
                    <a:pt x="755" y="654"/>
                    <a:pt x="789" y="607"/>
                  </a:cubicBezTo>
                  <a:cubicBezTo>
                    <a:pt x="881" y="486"/>
                    <a:pt x="789" y="274"/>
                    <a:pt x="597" y="132"/>
                  </a:cubicBezTo>
                  <a:cubicBezTo>
                    <a:pt x="481" y="44"/>
                    <a:pt x="357" y="0"/>
                    <a:pt x="256"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2"/>
            <p:cNvSpPr/>
            <p:nvPr/>
          </p:nvSpPr>
          <p:spPr>
            <a:xfrm>
              <a:off x="2072075" y="2658050"/>
              <a:ext cx="22275" cy="16950"/>
            </a:xfrm>
            <a:custGeom>
              <a:rect b="b" l="l" r="r" t="t"/>
              <a:pathLst>
                <a:path extrusionOk="0" h="678" w="891">
                  <a:moveTo>
                    <a:pt x="265" y="0"/>
                  </a:moveTo>
                  <a:cubicBezTo>
                    <a:pt x="192" y="0"/>
                    <a:pt x="130" y="24"/>
                    <a:pt x="91" y="71"/>
                  </a:cubicBezTo>
                  <a:cubicBezTo>
                    <a:pt x="1" y="192"/>
                    <a:pt x="91" y="405"/>
                    <a:pt x="284" y="547"/>
                  </a:cubicBezTo>
                  <a:cubicBezTo>
                    <a:pt x="401" y="634"/>
                    <a:pt x="524" y="678"/>
                    <a:pt x="625" y="678"/>
                  </a:cubicBezTo>
                  <a:cubicBezTo>
                    <a:pt x="699" y="678"/>
                    <a:pt x="761" y="654"/>
                    <a:pt x="799" y="607"/>
                  </a:cubicBezTo>
                  <a:cubicBezTo>
                    <a:pt x="891" y="486"/>
                    <a:pt x="799" y="273"/>
                    <a:pt x="597" y="131"/>
                  </a:cubicBezTo>
                  <a:cubicBezTo>
                    <a:pt x="486" y="44"/>
                    <a:pt x="365" y="0"/>
                    <a:pt x="265"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2"/>
            <p:cNvSpPr/>
            <p:nvPr/>
          </p:nvSpPr>
          <p:spPr>
            <a:xfrm>
              <a:off x="2311300" y="3035175"/>
              <a:ext cx="18500" cy="19650"/>
            </a:xfrm>
            <a:custGeom>
              <a:rect b="b" l="l" r="r" t="t"/>
              <a:pathLst>
                <a:path extrusionOk="0" h="786" w="740">
                  <a:moveTo>
                    <a:pt x="216" y="0"/>
                  </a:moveTo>
                  <a:cubicBezTo>
                    <a:pt x="180" y="0"/>
                    <a:pt x="149" y="9"/>
                    <a:pt x="122" y="28"/>
                  </a:cubicBezTo>
                  <a:cubicBezTo>
                    <a:pt x="1" y="109"/>
                    <a:pt x="21" y="341"/>
                    <a:pt x="152" y="544"/>
                  </a:cubicBezTo>
                  <a:cubicBezTo>
                    <a:pt x="259" y="696"/>
                    <a:pt x="407" y="786"/>
                    <a:pt x="525" y="786"/>
                  </a:cubicBezTo>
                  <a:cubicBezTo>
                    <a:pt x="563" y="786"/>
                    <a:pt x="598" y="776"/>
                    <a:pt x="628" y="757"/>
                  </a:cubicBezTo>
                  <a:cubicBezTo>
                    <a:pt x="739" y="676"/>
                    <a:pt x="729" y="443"/>
                    <a:pt x="588" y="240"/>
                  </a:cubicBezTo>
                  <a:cubicBezTo>
                    <a:pt x="480" y="94"/>
                    <a:pt x="330" y="0"/>
                    <a:pt x="216"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42"/>
          <p:cNvGrpSpPr/>
          <p:nvPr/>
        </p:nvGrpSpPr>
        <p:grpSpPr>
          <a:xfrm>
            <a:off x="5873863" y="1001960"/>
            <a:ext cx="2483039" cy="899630"/>
            <a:chOff x="2980561" y="1931225"/>
            <a:chExt cx="514396" cy="186371"/>
          </a:xfrm>
        </p:grpSpPr>
        <p:sp>
          <p:nvSpPr>
            <p:cNvPr id="905" name="Google Shape;905;p42"/>
            <p:cNvSpPr/>
            <p:nvPr/>
          </p:nvSpPr>
          <p:spPr>
            <a:xfrm>
              <a:off x="3135725" y="1932500"/>
              <a:ext cx="130275" cy="47050"/>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2"/>
            <p:cNvSpPr/>
            <p:nvPr/>
          </p:nvSpPr>
          <p:spPr>
            <a:xfrm>
              <a:off x="3279625" y="2026575"/>
              <a:ext cx="183156" cy="47045"/>
            </a:xfrm>
            <a:custGeom>
              <a:rect b="b" l="l" r="r" t="t"/>
              <a:pathLst>
                <a:path extrusionOk="0" h="2752" w="10714">
                  <a:moveTo>
                    <a:pt x="6788" y="0"/>
                  </a:moveTo>
                  <a:cubicBezTo>
                    <a:pt x="6262" y="0"/>
                    <a:pt x="5817" y="314"/>
                    <a:pt x="5615" y="769"/>
                  </a:cubicBezTo>
                  <a:cubicBezTo>
                    <a:pt x="5402" y="577"/>
                    <a:pt x="5119" y="456"/>
                    <a:pt x="4815" y="456"/>
                  </a:cubicBezTo>
                  <a:cubicBezTo>
                    <a:pt x="4188" y="456"/>
                    <a:pt x="3682" y="931"/>
                    <a:pt x="3632" y="1548"/>
                  </a:cubicBezTo>
                  <a:cubicBezTo>
                    <a:pt x="3491" y="1488"/>
                    <a:pt x="3339" y="1457"/>
                    <a:pt x="3187" y="1457"/>
                  </a:cubicBezTo>
                  <a:cubicBezTo>
                    <a:pt x="2893" y="1457"/>
                    <a:pt x="2621" y="1568"/>
                    <a:pt x="2428" y="1751"/>
                  </a:cubicBezTo>
                  <a:cubicBezTo>
                    <a:pt x="2246" y="1517"/>
                    <a:pt x="1973" y="1356"/>
                    <a:pt x="1650" y="1356"/>
                  </a:cubicBezTo>
                  <a:cubicBezTo>
                    <a:pt x="1275" y="1356"/>
                    <a:pt x="962" y="1578"/>
                    <a:pt x="800" y="1882"/>
                  </a:cubicBezTo>
                  <a:lnTo>
                    <a:pt x="688" y="1882"/>
                  </a:lnTo>
                  <a:cubicBezTo>
                    <a:pt x="304" y="1882"/>
                    <a:pt x="0" y="2185"/>
                    <a:pt x="0" y="2569"/>
                  </a:cubicBezTo>
                  <a:cubicBezTo>
                    <a:pt x="0" y="2630"/>
                    <a:pt x="11" y="2701"/>
                    <a:pt x="21" y="2752"/>
                  </a:cubicBezTo>
                  <a:lnTo>
                    <a:pt x="10713" y="2752"/>
                  </a:lnTo>
                  <a:cubicBezTo>
                    <a:pt x="10713" y="2317"/>
                    <a:pt x="10410" y="1953"/>
                    <a:pt x="10005" y="1852"/>
                  </a:cubicBezTo>
                  <a:cubicBezTo>
                    <a:pt x="9843" y="1356"/>
                    <a:pt x="9378" y="991"/>
                    <a:pt x="8821" y="991"/>
                  </a:cubicBezTo>
                  <a:cubicBezTo>
                    <a:pt x="8538" y="991"/>
                    <a:pt x="8286" y="1093"/>
                    <a:pt x="8073" y="1245"/>
                  </a:cubicBezTo>
                  <a:cubicBezTo>
                    <a:pt x="8052" y="557"/>
                    <a:pt x="7486" y="0"/>
                    <a:pt x="67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2"/>
            <p:cNvSpPr/>
            <p:nvPr/>
          </p:nvSpPr>
          <p:spPr>
            <a:xfrm>
              <a:off x="3465442" y="1968953"/>
              <a:ext cx="11650" cy="11650"/>
            </a:xfrm>
            <a:custGeom>
              <a:rect b="b" l="l" r="r" t="t"/>
              <a:pathLst>
                <a:path extrusionOk="0" h="466" w="466">
                  <a:moveTo>
                    <a:pt x="233" y="1"/>
                  </a:moveTo>
                  <a:lnTo>
                    <a:pt x="152" y="152"/>
                  </a:lnTo>
                  <a:lnTo>
                    <a:pt x="0" y="233"/>
                  </a:lnTo>
                  <a:lnTo>
                    <a:pt x="152" y="314"/>
                  </a:lnTo>
                  <a:lnTo>
                    <a:pt x="233" y="466"/>
                  </a:lnTo>
                  <a:lnTo>
                    <a:pt x="324" y="314"/>
                  </a:lnTo>
                  <a:lnTo>
                    <a:pt x="465" y="233"/>
                  </a:lnTo>
                  <a:lnTo>
                    <a:pt x="324" y="152"/>
                  </a:lnTo>
                  <a:lnTo>
                    <a:pt x="2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2"/>
            <p:cNvSpPr/>
            <p:nvPr/>
          </p:nvSpPr>
          <p:spPr>
            <a:xfrm>
              <a:off x="3483282" y="2105946"/>
              <a:ext cx="11675" cy="11650"/>
            </a:xfrm>
            <a:custGeom>
              <a:rect b="b" l="l" r="r" t="t"/>
              <a:pathLst>
                <a:path extrusionOk="0" h="466" w="467">
                  <a:moveTo>
                    <a:pt x="233" y="1"/>
                  </a:moveTo>
                  <a:lnTo>
                    <a:pt x="152" y="153"/>
                  </a:lnTo>
                  <a:lnTo>
                    <a:pt x="1" y="234"/>
                  </a:lnTo>
                  <a:lnTo>
                    <a:pt x="152" y="324"/>
                  </a:lnTo>
                  <a:lnTo>
                    <a:pt x="233" y="466"/>
                  </a:lnTo>
                  <a:lnTo>
                    <a:pt x="314" y="324"/>
                  </a:lnTo>
                  <a:lnTo>
                    <a:pt x="466" y="234"/>
                  </a:lnTo>
                  <a:lnTo>
                    <a:pt x="314" y="153"/>
                  </a:lnTo>
                  <a:lnTo>
                    <a:pt x="2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2"/>
            <p:cNvSpPr/>
            <p:nvPr/>
          </p:nvSpPr>
          <p:spPr>
            <a:xfrm>
              <a:off x="3382895" y="1962797"/>
              <a:ext cx="5075" cy="4825"/>
            </a:xfrm>
            <a:custGeom>
              <a:rect b="b" l="l" r="r" t="t"/>
              <a:pathLst>
                <a:path extrusionOk="0" h="193" w="203">
                  <a:moveTo>
                    <a:pt x="101" y="1"/>
                  </a:moveTo>
                  <a:cubicBezTo>
                    <a:pt x="51" y="1"/>
                    <a:pt x="0" y="41"/>
                    <a:pt x="0" y="92"/>
                  </a:cubicBezTo>
                  <a:cubicBezTo>
                    <a:pt x="0" y="152"/>
                    <a:pt x="51" y="193"/>
                    <a:pt x="101" y="193"/>
                  </a:cubicBezTo>
                  <a:cubicBezTo>
                    <a:pt x="162" y="193"/>
                    <a:pt x="202" y="152"/>
                    <a:pt x="202" y="92"/>
                  </a:cubicBezTo>
                  <a:cubicBezTo>
                    <a:pt x="202" y="41"/>
                    <a:pt x="162"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2"/>
            <p:cNvSpPr/>
            <p:nvPr/>
          </p:nvSpPr>
          <p:spPr>
            <a:xfrm>
              <a:off x="3036350" y="2086750"/>
              <a:ext cx="8625" cy="8625"/>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2"/>
            <p:cNvSpPr/>
            <p:nvPr/>
          </p:nvSpPr>
          <p:spPr>
            <a:xfrm>
              <a:off x="2980561" y="1982494"/>
              <a:ext cx="8625" cy="8600"/>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2"/>
            <p:cNvSpPr/>
            <p:nvPr/>
          </p:nvSpPr>
          <p:spPr>
            <a:xfrm>
              <a:off x="3106900" y="1931225"/>
              <a:ext cx="10400" cy="10150"/>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2"/>
            <p:cNvSpPr/>
            <p:nvPr/>
          </p:nvSpPr>
          <p:spPr>
            <a:xfrm>
              <a:off x="3249025" y="2062975"/>
              <a:ext cx="10150" cy="10400"/>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 name="Google Shape;914;p42"/>
          <p:cNvSpPr/>
          <p:nvPr/>
        </p:nvSpPr>
        <p:spPr>
          <a:xfrm flipH="1">
            <a:off x="5994005" y="1441639"/>
            <a:ext cx="628850" cy="227115"/>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15" name="Google Shape;915;p42"/>
          <p:cNvPicPr preferRelativeResize="0"/>
          <p:nvPr/>
        </p:nvPicPr>
        <p:blipFill>
          <a:blip r:embed="rId3">
            <a:alphaModFix/>
          </a:blip>
          <a:stretch>
            <a:fillRect/>
          </a:stretch>
        </p:blipFill>
        <p:spPr>
          <a:xfrm>
            <a:off x="261000" y="1098400"/>
            <a:ext cx="5612874" cy="309121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25"/>
          <p:cNvSpPr txBox="1"/>
          <p:nvPr/>
        </p:nvSpPr>
        <p:spPr>
          <a:xfrm>
            <a:off x="0" y="216275"/>
            <a:ext cx="9144000" cy="50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latin typeface="M PLUS Rounded 1c"/>
                <a:ea typeface="M PLUS Rounded 1c"/>
                <a:cs typeface="M PLUS Rounded 1c"/>
                <a:sym typeface="M PLUS Rounded 1c"/>
              </a:rPr>
              <a:t>Các thành viên trong nhóm</a:t>
            </a:r>
            <a:endParaRPr b="1" sz="2100">
              <a:latin typeface="M PLUS Rounded 1c"/>
              <a:ea typeface="M PLUS Rounded 1c"/>
              <a:cs typeface="M PLUS Rounded 1c"/>
              <a:sym typeface="M PLUS Rounded 1c"/>
            </a:endParaRPr>
          </a:p>
        </p:txBody>
      </p:sp>
      <p:graphicFrame>
        <p:nvGraphicFramePr>
          <p:cNvPr id="498" name="Google Shape;498;p25"/>
          <p:cNvGraphicFramePr/>
          <p:nvPr/>
        </p:nvGraphicFramePr>
        <p:xfrm>
          <a:off x="1265963" y="817615"/>
          <a:ext cx="3000000" cy="3000000"/>
        </p:xfrm>
        <a:graphic>
          <a:graphicData uri="http://schemas.openxmlformats.org/drawingml/2006/table">
            <a:tbl>
              <a:tblPr>
                <a:noFill/>
                <a:tableStyleId>{918F9C68-F3A9-4E34-9897-86CADB4DB63A}</a:tableStyleId>
              </a:tblPr>
              <a:tblGrid>
                <a:gridCol w="2576700"/>
                <a:gridCol w="1039375"/>
                <a:gridCol w="2386400"/>
              </a:tblGrid>
              <a:tr h="322750">
                <a:tc>
                  <a:txBody>
                    <a:bodyPr/>
                    <a:lstStyle/>
                    <a:p>
                      <a:pPr indent="0" lvl="0" marL="0" rtl="0" algn="ctr">
                        <a:spcBef>
                          <a:spcPts val="0"/>
                        </a:spcBef>
                        <a:spcAft>
                          <a:spcPts val="0"/>
                        </a:spcAft>
                        <a:buNone/>
                      </a:pPr>
                      <a:r>
                        <a:rPr lang="en"/>
                        <a:t>Võ Quang Thuận</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t>3119410424</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2750">
                <a:tc>
                  <a:txBody>
                    <a:bodyPr/>
                    <a:lstStyle/>
                    <a:p>
                      <a:pPr indent="0" lvl="0" marL="0" rtl="0" algn="ctr">
                        <a:spcBef>
                          <a:spcPts val="0"/>
                        </a:spcBef>
                        <a:spcAft>
                          <a:spcPts val="0"/>
                        </a:spcAft>
                        <a:buNone/>
                      </a:pPr>
                      <a:r>
                        <a:rPr lang="en"/>
                        <a:t>Võ Hoàng Quỳnh Như</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t>3119410294</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2750">
                <a:tc>
                  <a:txBody>
                    <a:bodyPr/>
                    <a:lstStyle/>
                    <a:p>
                      <a:pPr indent="0" lvl="0" marL="0" rtl="0" algn="ctr">
                        <a:spcBef>
                          <a:spcPts val="0"/>
                        </a:spcBef>
                        <a:spcAft>
                          <a:spcPts val="0"/>
                        </a:spcAft>
                        <a:buNone/>
                      </a:pPr>
                      <a:r>
                        <a:rPr lang="en"/>
                        <a:t>Lê Nhân</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t>3119410281</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2750">
                <a:tc>
                  <a:txBody>
                    <a:bodyPr/>
                    <a:lstStyle/>
                    <a:p>
                      <a:pPr indent="0" lvl="0" marL="0" rtl="0" algn="ctr">
                        <a:spcBef>
                          <a:spcPts val="0"/>
                        </a:spcBef>
                        <a:spcAft>
                          <a:spcPts val="0"/>
                        </a:spcAft>
                        <a:buNone/>
                      </a:pPr>
                      <a:r>
                        <a:rPr lang="en"/>
                        <a:t>Trương Huỳnh Lộc</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t>3119410237</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2750">
                <a:tc>
                  <a:txBody>
                    <a:bodyPr/>
                    <a:lstStyle/>
                    <a:p>
                      <a:pPr indent="0" lvl="0" marL="0" rtl="0" algn="ctr">
                        <a:spcBef>
                          <a:spcPts val="0"/>
                        </a:spcBef>
                        <a:spcAft>
                          <a:spcPts val="0"/>
                        </a:spcAft>
                        <a:buNone/>
                      </a:pPr>
                      <a:r>
                        <a:rPr lang="en"/>
                        <a:t>Nguyễn Đức Minh Trung</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t>3119410467</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2750">
                <a:tc>
                  <a:txBody>
                    <a:bodyPr/>
                    <a:lstStyle/>
                    <a:p>
                      <a:pPr indent="0" lvl="0" marL="0" rtl="0" algn="ctr">
                        <a:spcBef>
                          <a:spcPts val="0"/>
                        </a:spcBef>
                        <a:spcAft>
                          <a:spcPts val="0"/>
                        </a:spcAft>
                        <a:buNone/>
                      </a:pPr>
                      <a:r>
                        <a:rPr lang="en"/>
                        <a:t>Huỳnh Phú Sơn</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t>3119410353</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2750">
                <a:tc>
                  <a:txBody>
                    <a:bodyPr/>
                    <a:lstStyle/>
                    <a:p>
                      <a:pPr indent="0" lvl="0" marL="0" rtl="0" algn="ctr">
                        <a:spcBef>
                          <a:spcPts val="0"/>
                        </a:spcBef>
                        <a:spcAft>
                          <a:spcPts val="0"/>
                        </a:spcAft>
                        <a:buNone/>
                      </a:pPr>
                      <a:r>
                        <a:rPr lang="en"/>
                        <a:t>Đặng Mai Phúc Thịnh</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t>3119410414</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2750">
                <a:tc>
                  <a:txBody>
                    <a:bodyPr/>
                    <a:lstStyle/>
                    <a:p>
                      <a:pPr indent="0" lvl="0" marL="0" rtl="0" algn="ctr">
                        <a:spcBef>
                          <a:spcPts val="0"/>
                        </a:spcBef>
                        <a:spcAft>
                          <a:spcPts val="0"/>
                        </a:spcAft>
                        <a:buNone/>
                      </a:pPr>
                      <a:r>
                        <a:rPr lang="en"/>
                        <a:t>Nguyễn Thanh Hưng</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t>3119410174</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2750">
                <a:tc gridSpan="3">
                  <a:txBody>
                    <a:bodyPr/>
                    <a:lstStyle/>
                    <a:p>
                      <a:pPr indent="0" lvl="0" marL="0" rtl="0" algn="ctr">
                        <a:spcBef>
                          <a:spcPts val="0"/>
                        </a:spcBef>
                        <a:spcAft>
                          <a:spcPts val="0"/>
                        </a:spcAft>
                        <a:buNone/>
                      </a:pPr>
                      <a:r>
                        <a:rPr lang="en"/>
                        <a:t>Giáo viên hướng dẫn : Nguyễn Thành Huy</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hMerge="1"/>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43"/>
          <p:cNvSpPr txBox="1"/>
          <p:nvPr>
            <p:ph type="title"/>
          </p:nvPr>
        </p:nvSpPr>
        <p:spPr>
          <a:xfrm>
            <a:off x="0" y="197850"/>
            <a:ext cx="7402800" cy="30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Phần mềm quản lý code Github</a:t>
            </a:r>
            <a:endParaRPr sz="2000"/>
          </a:p>
        </p:txBody>
      </p:sp>
      <p:grpSp>
        <p:nvGrpSpPr>
          <p:cNvPr id="921" name="Google Shape;921;p43"/>
          <p:cNvGrpSpPr/>
          <p:nvPr/>
        </p:nvGrpSpPr>
        <p:grpSpPr>
          <a:xfrm>
            <a:off x="5877847" y="1668760"/>
            <a:ext cx="2546135" cy="2352890"/>
            <a:chOff x="1379900" y="2538800"/>
            <a:chExt cx="1031325" cy="953050"/>
          </a:xfrm>
        </p:grpSpPr>
        <p:sp>
          <p:nvSpPr>
            <p:cNvPr id="922" name="Google Shape;922;p43"/>
            <p:cNvSpPr/>
            <p:nvPr/>
          </p:nvSpPr>
          <p:spPr>
            <a:xfrm>
              <a:off x="1379900" y="3442250"/>
              <a:ext cx="417300" cy="49600"/>
            </a:xfrm>
            <a:custGeom>
              <a:rect b="b" l="l" r="r" t="t"/>
              <a:pathLst>
                <a:path extrusionOk="0" h="1984" w="16692">
                  <a:moveTo>
                    <a:pt x="8346" y="1"/>
                  </a:moveTo>
                  <a:cubicBezTo>
                    <a:pt x="3734" y="1"/>
                    <a:pt x="1" y="446"/>
                    <a:pt x="1" y="992"/>
                  </a:cubicBezTo>
                  <a:cubicBezTo>
                    <a:pt x="1" y="1538"/>
                    <a:pt x="3734" y="1983"/>
                    <a:pt x="8346" y="1983"/>
                  </a:cubicBezTo>
                  <a:cubicBezTo>
                    <a:pt x="12959" y="1983"/>
                    <a:pt x="16691" y="1538"/>
                    <a:pt x="16691" y="992"/>
                  </a:cubicBezTo>
                  <a:cubicBezTo>
                    <a:pt x="16691" y="446"/>
                    <a:pt x="12959" y="1"/>
                    <a:pt x="83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3"/>
            <p:cNvSpPr/>
            <p:nvPr/>
          </p:nvSpPr>
          <p:spPr>
            <a:xfrm>
              <a:off x="2034150" y="3442250"/>
              <a:ext cx="377075" cy="49600"/>
            </a:xfrm>
            <a:custGeom>
              <a:rect b="b" l="l" r="r" t="t"/>
              <a:pathLst>
                <a:path extrusionOk="0" h="1984" w="15083">
                  <a:moveTo>
                    <a:pt x="7536" y="1"/>
                  </a:moveTo>
                  <a:cubicBezTo>
                    <a:pt x="3368" y="1"/>
                    <a:pt x="0" y="446"/>
                    <a:pt x="0" y="992"/>
                  </a:cubicBezTo>
                  <a:cubicBezTo>
                    <a:pt x="0" y="1538"/>
                    <a:pt x="3368" y="1983"/>
                    <a:pt x="7536" y="1983"/>
                  </a:cubicBezTo>
                  <a:cubicBezTo>
                    <a:pt x="11704" y="1983"/>
                    <a:pt x="15082" y="1538"/>
                    <a:pt x="15082" y="992"/>
                  </a:cubicBezTo>
                  <a:cubicBezTo>
                    <a:pt x="15082" y="446"/>
                    <a:pt x="11704" y="1"/>
                    <a:pt x="75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p:nvPr/>
          </p:nvSpPr>
          <p:spPr>
            <a:xfrm>
              <a:off x="1865950" y="2784225"/>
              <a:ext cx="53900" cy="62500"/>
            </a:xfrm>
            <a:custGeom>
              <a:rect b="b" l="l" r="r" t="t"/>
              <a:pathLst>
                <a:path extrusionOk="0" h="2500" w="2156">
                  <a:moveTo>
                    <a:pt x="770" y="1"/>
                  </a:moveTo>
                  <a:cubicBezTo>
                    <a:pt x="770" y="1"/>
                    <a:pt x="679" y="1761"/>
                    <a:pt x="1" y="2500"/>
                  </a:cubicBezTo>
                  <a:lnTo>
                    <a:pt x="2156" y="2500"/>
                  </a:lnTo>
                  <a:cubicBezTo>
                    <a:pt x="1468" y="1761"/>
                    <a:pt x="1377" y="1"/>
                    <a:pt x="1377"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3"/>
            <p:cNvSpPr/>
            <p:nvPr/>
          </p:nvSpPr>
          <p:spPr>
            <a:xfrm>
              <a:off x="1850550" y="2841650"/>
              <a:ext cx="84725" cy="19475"/>
            </a:xfrm>
            <a:custGeom>
              <a:rect b="b" l="l" r="r" t="t"/>
              <a:pathLst>
                <a:path extrusionOk="0" h="779" w="3389">
                  <a:moveTo>
                    <a:pt x="81" y="0"/>
                  </a:moveTo>
                  <a:cubicBezTo>
                    <a:pt x="30" y="0"/>
                    <a:pt x="0" y="61"/>
                    <a:pt x="0" y="142"/>
                  </a:cubicBezTo>
                  <a:lnTo>
                    <a:pt x="0" y="628"/>
                  </a:lnTo>
                  <a:cubicBezTo>
                    <a:pt x="0" y="708"/>
                    <a:pt x="30" y="779"/>
                    <a:pt x="81" y="779"/>
                  </a:cubicBezTo>
                  <a:lnTo>
                    <a:pt x="3298" y="779"/>
                  </a:lnTo>
                  <a:cubicBezTo>
                    <a:pt x="3348" y="779"/>
                    <a:pt x="3389" y="708"/>
                    <a:pt x="3389" y="628"/>
                  </a:cubicBezTo>
                  <a:lnTo>
                    <a:pt x="3389" y="142"/>
                  </a:lnTo>
                  <a:cubicBezTo>
                    <a:pt x="3389" y="61"/>
                    <a:pt x="3348" y="0"/>
                    <a:pt x="3298" y="0"/>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3"/>
            <p:cNvSpPr/>
            <p:nvPr/>
          </p:nvSpPr>
          <p:spPr>
            <a:xfrm>
              <a:off x="1558450" y="2758700"/>
              <a:ext cx="89050" cy="164150"/>
            </a:xfrm>
            <a:custGeom>
              <a:rect b="b" l="l" r="r" t="t"/>
              <a:pathLst>
                <a:path extrusionOk="0" h="6566" w="3562">
                  <a:moveTo>
                    <a:pt x="3561" y="0"/>
                  </a:moveTo>
                  <a:cubicBezTo>
                    <a:pt x="1578" y="0"/>
                    <a:pt x="1356" y="1588"/>
                    <a:pt x="1700" y="2974"/>
                  </a:cubicBezTo>
                  <a:cubicBezTo>
                    <a:pt x="2054" y="4360"/>
                    <a:pt x="0" y="4137"/>
                    <a:pt x="861" y="6565"/>
                  </a:cubicBezTo>
                  <a:lnTo>
                    <a:pt x="3561" y="6565"/>
                  </a:lnTo>
                  <a:lnTo>
                    <a:pt x="35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3"/>
            <p:cNvSpPr/>
            <p:nvPr/>
          </p:nvSpPr>
          <p:spPr>
            <a:xfrm>
              <a:off x="1645450" y="2758700"/>
              <a:ext cx="89025" cy="164150"/>
            </a:xfrm>
            <a:custGeom>
              <a:rect b="b" l="l" r="r" t="t"/>
              <a:pathLst>
                <a:path extrusionOk="0" h="6566" w="3561">
                  <a:moveTo>
                    <a:pt x="0" y="0"/>
                  </a:moveTo>
                  <a:lnTo>
                    <a:pt x="0" y="6565"/>
                  </a:lnTo>
                  <a:lnTo>
                    <a:pt x="2701" y="6565"/>
                  </a:lnTo>
                  <a:cubicBezTo>
                    <a:pt x="3561" y="4137"/>
                    <a:pt x="1517" y="4360"/>
                    <a:pt x="1861" y="2974"/>
                  </a:cubicBezTo>
                  <a:cubicBezTo>
                    <a:pt x="2205" y="1588"/>
                    <a:pt x="1892" y="0"/>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3"/>
            <p:cNvSpPr/>
            <p:nvPr/>
          </p:nvSpPr>
          <p:spPr>
            <a:xfrm>
              <a:off x="1565750" y="2875775"/>
              <a:ext cx="148000" cy="87025"/>
            </a:xfrm>
            <a:custGeom>
              <a:rect b="b" l="l" r="r" t="t"/>
              <a:pathLst>
                <a:path extrusionOk="0" h="3481" w="5920">
                  <a:moveTo>
                    <a:pt x="3131" y="1"/>
                  </a:moveTo>
                  <a:cubicBezTo>
                    <a:pt x="1448" y="1"/>
                    <a:pt x="0" y="1055"/>
                    <a:pt x="467" y="2914"/>
                  </a:cubicBezTo>
                  <a:lnTo>
                    <a:pt x="811" y="2954"/>
                  </a:lnTo>
                  <a:cubicBezTo>
                    <a:pt x="816" y="2954"/>
                    <a:pt x="821" y="2954"/>
                    <a:pt x="827" y="2954"/>
                  </a:cubicBezTo>
                  <a:cubicBezTo>
                    <a:pt x="1388" y="2954"/>
                    <a:pt x="1730" y="3481"/>
                    <a:pt x="2282" y="3481"/>
                  </a:cubicBezTo>
                  <a:cubicBezTo>
                    <a:pt x="2287" y="3481"/>
                    <a:pt x="2293" y="3480"/>
                    <a:pt x="2298" y="3480"/>
                  </a:cubicBezTo>
                  <a:cubicBezTo>
                    <a:pt x="3431" y="3471"/>
                    <a:pt x="4291" y="3157"/>
                    <a:pt x="5414" y="3106"/>
                  </a:cubicBezTo>
                  <a:cubicBezTo>
                    <a:pt x="5919" y="1630"/>
                    <a:pt x="5485" y="162"/>
                    <a:pt x="3775" y="52"/>
                  </a:cubicBezTo>
                  <a:cubicBezTo>
                    <a:pt x="3559" y="18"/>
                    <a:pt x="3343" y="1"/>
                    <a:pt x="3131"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3"/>
            <p:cNvSpPr/>
            <p:nvPr/>
          </p:nvSpPr>
          <p:spPr>
            <a:xfrm>
              <a:off x="1686925" y="3409375"/>
              <a:ext cx="27825" cy="30375"/>
            </a:xfrm>
            <a:custGeom>
              <a:rect b="b" l="l" r="r" t="t"/>
              <a:pathLst>
                <a:path extrusionOk="0" h="1215" w="1113">
                  <a:moveTo>
                    <a:pt x="31" y="1"/>
                  </a:moveTo>
                  <a:lnTo>
                    <a:pt x="0" y="1215"/>
                  </a:lnTo>
                  <a:lnTo>
                    <a:pt x="1042" y="1215"/>
                  </a:lnTo>
                  <a:lnTo>
                    <a:pt x="1113" y="1"/>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3"/>
            <p:cNvSpPr/>
            <p:nvPr/>
          </p:nvSpPr>
          <p:spPr>
            <a:xfrm>
              <a:off x="1682125" y="3438200"/>
              <a:ext cx="81450" cy="28875"/>
            </a:xfrm>
            <a:custGeom>
              <a:rect b="b" l="l" r="r" t="t"/>
              <a:pathLst>
                <a:path extrusionOk="0" h="1155" w="3258">
                  <a:moveTo>
                    <a:pt x="1234" y="1"/>
                  </a:moveTo>
                  <a:lnTo>
                    <a:pt x="111" y="11"/>
                  </a:lnTo>
                  <a:lnTo>
                    <a:pt x="0" y="1154"/>
                  </a:lnTo>
                  <a:lnTo>
                    <a:pt x="3258" y="1154"/>
                  </a:lnTo>
                  <a:lnTo>
                    <a:pt x="3065" y="497"/>
                  </a:lnTo>
                  <a:lnTo>
                    <a:pt x="1234"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3"/>
            <p:cNvSpPr/>
            <p:nvPr/>
          </p:nvSpPr>
          <p:spPr>
            <a:xfrm>
              <a:off x="1681100" y="3446575"/>
              <a:ext cx="92325" cy="23275"/>
            </a:xfrm>
            <a:custGeom>
              <a:rect b="b" l="l" r="r" t="t"/>
              <a:pathLst>
                <a:path extrusionOk="0" h="931" w="3693">
                  <a:moveTo>
                    <a:pt x="3076" y="0"/>
                  </a:moveTo>
                  <a:cubicBezTo>
                    <a:pt x="2611" y="0"/>
                    <a:pt x="2489" y="394"/>
                    <a:pt x="2489" y="394"/>
                  </a:cubicBezTo>
                  <a:lnTo>
                    <a:pt x="21" y="384"/>
                  </a:lnTo>
                  <a:lnTo>
                    <a:pt x="1" y="931"/>
                  </a:lnTo>
                  <a:lnTo>
                    <a:pt x="3693" y="931"/>
                  </a:lnTo>
                  <a:cubicBezTo>
                    <a:pt x="3693" y="931"/>
                    <a:pt x="3602" y="0"/>
                    <a:pt x="30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3"/>
            <p:cNvSpPr/>
            <p:nvPr/>
          </p:nvSpPr>
          <p:spPr>
            <a:xfrm>
              <a:off x="1688700" y="3443275"/>
              <a:ext cx="9500" cy="9125"/>
            </a:xfrm>
            <a:custGeom>
              <a:rect b="b" l="l" r="r" t="t"/>
              <a:pathLst>
                <a:path extrusionOk="0" h="365" w="380">
                  <a:moveTo>
                    <a:pt x="191" y="0"/>
                  </a:moveTo>
                  <a:cubicBezTo>
                    <a:pt x="96" y="0"/>
                    <a:pt x="0" y="61"/>
                    <a:pt x="0" y="182"/>
                  </a:cubicBezTo>
                  <a:cubicBezTo>
                    <a:pt x="0" y="304"/>
                    <a:pt x="96" y="364"/>
                    <a:pt x="191" y="364"/>
                  </a:cubicBezTo>
                  <a:cubicBezTo>
                    <a:pt x="286" y="364"/>
                    <a:pt x="379" y="304"/>
                    <a:pt x="374" y="182"/>
                  </a:cubicBezTo>
                  <a:cubicBezTo>
                    <a:pt x="379" y="61"/>
                    <a:pt x="286" y="0"/>
                    <a:pt x="1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3"/>
            <p:cNvSpPr/>
            <p:nvPr/>
          </p:nvSpPr>
          <p:spPr>
            <a:xfrm>
              <a:off x="1705900" y="3431625"/>
              <a:ext cx="14425" cy="9900"/>
            </a:xfrm>
            <a:custGeom>
              <a:rect b="b" l="l" r="r" t="t"/>
              <a:pathLst>
                <a:path extrusionOk="0" h="396" w="577">
                  <a:moveTo>
                    <a:pt x="0" y="1"/>
                  </a:moveTo>
                  <a:lnTo>
                    <a:pt x="41" y="345"/>
                  </a:lnTo>
                  <a:lnTo>
                    <a:pt x="61" y="396"/>
                  </a:lnTo>
                  <a:lnTo>
                    <a:pt x="526" y="396"/>
                  </a:lnTo>
                  <a:lnTo>
                    <a:pt x="576"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3"/>
            <p:cNvSpPr/>
            <p:nvPr/>
          </p:nvSpPr>
          <p:spPr>
            <a:xfrm>
              <a:off x="1424175" y="3335525"/>
              <a:ext cx="40475" cy="37225"/>
            </a:xfrm>
            <a:custGeom>
              <a:rect b="b" l="l" r="r" t="t"/>
              <a:pathLst>
                <a:path extrusionOk="0" h="1489" w="1619">
                  <a:moveTo>
                    <a:pt x="1052" y="1"/>
                  </a:moveTo>
                  <a:lnTo>
                    <a:pt x="0" y="608"/>
                  </a:lnTo>
                  <a:lnTo>
                    <a:pt x="556" y="1488"/>
                  </a:lnTo>
                  <a:lnTo>
                    <a:pt x="1619" y="911"/>
                  </a:lnTo>
                  <a:lnTo>
                    <a:pt x="1052" y="1"/>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3"/>
            <p:cNvSpPr/>
            <p:nvPr/>
          </p:nvSpPr>
          <p:spPr>
            <a:xfrm>
              <a:off x="1398625" y="3348175"/>
              <a:ext cx="54400" cy="81975"/>
            </a:xfrm>
            <a:custGeom>
              <a:rect b="b" l="l" r="r" t="t"/>
              <a:pathLst>
                <a:path extrusionOk="0" h="3279" w="2176">
                  <a:moveTo>
                    <a:pt x="1032" y="1"/>
                  </a:moveTo>
                  <a:lnTo>
                    <a:pt x="0" y="517"/>
                  </a:lnTo>
                  <a:lnTo>
                    <a:pt x="1720" y="3278"/>
                  </a:lnTo>
                  <a:lnTo>
                    <a:pt x="2176" y="2772"/>
                  </a:lnTo>
                  <a:lnTo>
                    <a:pt x="1629" y="952"/>
                  </a:lnTo>
                  <a:lnTo>
                    <a:pt x="1032"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3"/>
            <p:cNvSpPr/>
            <p:nvPr/>
          </p:nvSpPr>
          <p:spPr>
            <a:xfrm>
              <a:off x="1395575" y="3355025"/>
              <a:ext cx="67575" cy="85225"/>
            </a:xfrm>
            <a:custGeom>
              <a:rect b="b" l="l" r="r" t="t"/>
              <a:pathLst>
                <a:path extrusionOk="0" h="3409" w="2703">
                  <a:moveTo>
                    <a:pt x="477" y="0"/>
                  </a:moveTo>
                  <a:lnTo>
                    <a:pt x="1" y="273"/>
                  </a:lnTo>
                  <a:lnTo>
                    <a:pt x="1954" y="3409"/>
                  </a:lnTo>
                  <a:cubicBezTo>
                    <a:pt x="1954" y="3409"/>
                    <a:pt x="2702" y="2833"/>
                    <a:pt x="2429" y="2387"/>
                  </a:cubicBezTo>
                  <a:cubicBezTo>
                    <a:pt x="2262" y="2126"/>
                    <a:pt x="2032" y="2082"/>
                    <a:pt x="1896" y="2082"/>
                  </a:cubicBezTo>
                  <a:cubicBezTo>
                    <a:pt x="1827" y="2082"/>
                    <a:pt x="1781" y="2094"/>
                    <a:pt x="1781" y="2094"/>
                  </a:cubicBezTo>
                  <a:lnTo>
                    <a:pt x="4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3"/>
            <p:cNvSpPr/>
            <p:nvPr/>
          </p:nvSpPr>
          <p:spPr>
            <a:xfrm>
              <a:off x="1414125" y="3355750"/>
              <a:ext cx="13525" cy="9425"/>
            </a:xfrm>
            <a:custGeom>
              <a:rect b="b" l="l" r="r" t="t"/>
              <a:pathLst>
                <a:path extrusionOk="0" h="377" w="541">
                  <a:moveTo>
                    <a:pt x="267" y="1"/>
                  </a:moveTo>
                  <a:cubicBezTo>
                    <a:pt x="236" y="1"/>
                    <a:pt x="202" y="10"/>
                    <a:pt x="169" y="32"/>
                  </a:cubicBezTo>
                  <a:cubicBezTo>
                    <a:pt x="1" y="141"/>
                    <a:pt x="113" y="377"/>
                    <a:pt x="272" y="377"/>
                  </a:cubicBezTo>
                  <a:cubicBezTo>
                    <a:pt x="304" y="377"/>
                    <a:pt x="338" y="367"/>
                    <a:pt x="372" y="345"/>
                  </a:cubicBezTo>
                  <a:cubicBezTo>
                    <a:pt x="541" y="244"/>
                    <a:pt x="427"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3"/>
            <p:cNvSpPr/>
            <p:nvPr/>
          </p:nvSpPr>
          <p:spPr>
            <a:xfrm>
              <a:off x="1433525" y="3362600"/>
              <a:ext cx="15200" cy="16225"/>
            </a:xfrm>
            <a:custGeom>
              <a:rect b="b" l="l" r="r" t="t"/>
              <a:pathLst>
                <a:path extrusionOk="0" h="649" w="608">
                  <a:moveTo>
                    <a:pt x="304" y="1"/>
                  </a:moveTo>
                  <a:lnTo>
                    <a:pt x="41" y="213"/>
                  </a:lnTo>
                  <a:lnTo>
                    <a:pt x="0" y="253"/>
                  </a:lnTo>
                  <a:lnTo>
                    <a:pt x="253" y="648"/>
                  </a:lnTo>
                  <a:lnTo>
                    <a:pt x="607" y="486"/>
                  </a:lnTo>
                  <a:lnTo>
                    <a:pt x="304"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3"/>
            <p:cNvSpPr/>
            <p:nvPr/>
          </p:nvSpPr>
          <p:spPr>
            <a:xfrm>
              <a:off x="1434800" y="3018675"/>
              <a:ext cx="219275" cy="352300"/>
            </a:xfrm>
            <a:custGeom>
              <a:rect b="b" l="l" r="r" t="t"/>
              <a:pathLst>
                <a:path extrusionOk="0" h="14092" w="8771">
                  <a:moveTo>
                    <a:pt x="7101" y="0"/>
                  </a:moveTo>
                  <a:cubicBezTo>
                    <a:pt x="7101" y="0"/>
                    <a:pt x="5159" y="1467"/>
                    <a:pt x="5341" y="4856"/>
                  </a:cubicBezTo>
                  <a:cubicBezTo>
                    <a:pt x="5533" y="8255"/>
                    <a:pt x="5331" y="9478"/>
                    <a:pt x="5331" y="9478"/>
                  </a:cubicBezTo>
                  <a:lnTo>
                    <a:pt x="0" y="12604"/>
                  </a:lnTo>
                  <a:lnTo>
                    <a:pt x="992" y="14091"/>
                  </a:lnTo>
                  <a:lnTo>
                    <a:pt x="7111" y="11198"/>
                  </a:lnTo>
                  <a:cubicBezTo>
                    <a:pt x="7526" y="11006"/>
                    <a:pt x="7809" y="10622"/>
                    <a:pt x="7880" y="10166"/>
                  </a:cubicBezTo>
                  <a:lnTo>
                    <a:pt x="8770" y="4552"/>
                  </a:lnTo>
                  <a:lnTo>
                    <a:pt x="8437"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3"/>
            <p:cNvSpPr/>
            <p:nvPr/>
          </p:nvSpPr>
          <p:spPr>
            <a:xfrm>
              <a:off x="1633575" y="3018675"/>
              <a:ext cx="104700" cy="389725"/>
            </a:xfrm>
            <a:custGeom>
              <a:rect b="b" l="l" r="r" t="t"/>
              <a:pathLst>
                <a:path extrusionOk="0" h="15589" w="4188">
                  <a:moveTo>
                    <a:pt x="111" y="0"/>
                  </a:moveTo>
                  <a:lnTo>
                    <a:pt x="0" y="3085"/>
                  </a:lnTo>
                  <a:lnTo>
                    <a:pt x="1639" y="9822"/>
                  </a:lnTo>
                  <a:lnTo>
                    <a:pt x="1780" y="15588"/>
                  </a:lnTo>
                  <a:lnTo>
                    <a:pt x="3611" y="15588"/>
                  </a:lnTo>
                  <a:lnTo>
                    <a:pt x="4177" y="9195"/>
                  </a:lnTo>
                  <a:cubicBezTo>
                    <a:pt x="4188" y="9125"/>
                    <a:pt x="4188" y="9064"/>
                    <a:pt x="4177" y="8993"/>
                  </a:cubicBezTo>
                  <a:cubicBezTo>
                    <a:pt x="3905" y="4047"/>
                    <a:pt x="2893" y="1608"/>
                    <a:pt x="2327" y="597"/>
                  </a:cubicBezTo>
                  <a:lnTo>
                    <a:pt x="2195"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3"/>
            <p:cNvSpPr/>
            <p:nvPr/>
          </p:nvSpPr>
          <p:spPr>
            <a:xfrm>
              <a:off x="1614850" y="3028525"/>
              <a:ext cx="59200" cy="78675"/>
            </a:xfrm>
            <a:custGeom>
              <a:rect b="b" l="l" r="r" t="t"/>
              <a:pathLst>
                <a:path extrusionOk="0" h="3147" w="2368">
                  <a:moveTo>
                    <a:pt x="1" y="0"/>
                  </a:moveTo>
                  <a:lnTo>
                    <a:pt x="1" y="3147"/>
                  </a:lnTo>
                  <a:lnTo>
                    <a:pt x="2368" y="2965"/>
                  </a:lnTo>
                  <a:lnTo>
                    <a:pt x="2368"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3"/>
            <p:cNvSpPr/>
            <p:nvPr/>
          </p:nvSpPr>
          <p:spPr>
            <a:xfrm>
              <a:off x="1639875" y="3102875"/>
              <a:ext cx="25575" cy="3575"/>
            </a:xfrm>
            <a:custGeom>
              <a:rect b="b" l="l" r="r" t="t"/>
              <a:pathLst>
                <a:path extrusionOk="0" h="143" w="1023">
                  <a:moveTo>
                    <a:pt x="1012" y="0"/>
                  </a:moveTo>
                  <a:lnTo>
                    <a:pt x="1" y="92"/>
                  </a:lnTo>
                  <a:lnTo>
                    <a:pt x="11" y="142"/>
                  </a:lnTo>
                  <a:lnTo>
                    <a:pt x="1023" y="61"/>
                  </a:lnTo>
                  <a:lnTo>
                    <a:pt x="10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3"/>
            <p:cNvSpPr/>
            <p:nvPr/>
          </p:nvSpPr>
          <p:spPr>
            <a:xfrm>
              <a:off x="1588550" y="3036375"/>
              <a:ext cx="22525" cy="25550"/>
            </a:xfrm>
            <a:custGeom>
              <a:rect b="b" l="l" r="r" t="t"/>
              <a:pathLst>
                <a:path extrusionOk="0" h="1022" w="901">
                  <a:moveTo>
                    <a:pt x="840" y="0"/>
                  </a:moveTo>
                  <a:cubicBezTo>
                    <a:pt x="840" y="10"/>
                    <a:pt x="739" y="789"/>
                    <a:pt x="0" y="972"/>
                  </a:cubicBezTo>
                  <a:lnTo>
                    <a:pt x="10" y="1022"/>
                  </a:lnTo>
                  <a:cubicBezTo>
                    <a:pt x="790" y="830"/>
                    <a:pt x="900" y="10"/>
                    <a:pt x="900" y="10"/>
                  </a:cubicBezTo>
                  <a:lnTo>
                    <a:pt x="84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3"/>
            <p:cNvSpPr/>
            <p:nvPr/>
          </p:nvSpPr>
          <p:spPr>
            <a:xfrm>
              <a:off x="1679075" y="3036375"/>
              <a:ext cx="22300" cy="25550"/>
            </a:xfrm>
            <a:custGeom>
              <a:rect b="b" l="l" r="r" t="t"/>
              <a:pathLst>
                <a:path extrusionOk="0" h="1022" w="892">
                  <a:moveTo>
                    <a:pt x="51" y="0"/>
                  </a:moveTo>
                  <a:lnTo>
                    <a:pt x="1" y="10"/>
                  </a:lnTo>
                  <a:cubicBezTo>
                    <a:pt x="1" y="10"/>
                    <a:pt x="112" y="830"/>
                    <a:pt x="881" y="1022"/>
                  </a:cubicBezTo>
                  <a:lnTo>
                    <a:pt x="891" y="972"/>
                  </a:lnTo>
                  <a:cubicBezTo>
                    <a:pt x="163" y="789"/>
                    <a:pt x="51" y="10"/>
                    <a:pt x="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3"/>
            <p:cNvSpPr/>
            <p:nvPr/>
          </p:nvSpPr>
          <p:spPr>
            <a:xfrm>
              <a:off x="1648975" y="3104650"/>
              <a:ext cx="3575" cy="59450"/>
            </a:xfrm>
            <a:custGeom>
              <a:rect b="b" l="l" r="r" t="t"/>
              <a:pathLst>
                <a:path extrusionOk="0" h="2378" w="143">
                  <a:moveTo>
                    <a:pt x="102" y="1"/>
                  </a:moveTo>
                  <a:lnTo>
                    <a:pt x="1" y="2377"/>
                  </a:lnTo>
                  <a:lnTo>
                    <a:pt x="41" y="2377"/>
                  </a:lnTo>
                  <a:lnTo>
                    <a:pt x="14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3"/>
            <p:cNvSpPr/>
            <p:nvPr/>
          </p:nvSpPr>
          <p:spPr>
            <a:xfrm>
              <a:off x="1571850" y="2881350"/>
              <a:ext cx="162625" cy="158225"/>
            </a:xfrm>
            <a:custGeom>
              <a:rect b="b" l="l" r="r" t="t"/>
              <a:pathLst>
                <a:path extrusionOk="0" h="6329" w="6505">
                  <a:moveTo>
                    <a:pt x="1478" y="0"/>
                  </a:moveTo>
                  <a:cubicBezTo>
                    <a:pt x="992" y="81"/>
                    <a:pt x="1" y="1315"/>
                    <a:pt x="810" y="3278"/>
                  </a:cubicBezTo>
                  <a:lnTo>
                    <a:pt x="1002" y="6049"/>
                  </a:lnTo>
                  <a:cubicBezTo>
                    <a:pt x="1818" y="6258"/>
                    <a:pt x="2523" y="6328"/>
                    <a:pt x="3100" y="6328"/>
                  </a:cubicBezTo>
                  <a:cubicBezTo>
                    <a:pt x="4254" y="6328"/>
                    <a:pt x="4897" y="6049"/>
                    <a:pt x="4897" y="6049"/>
                  </a:cubicBezTo>
                  <a:lnTo>
                    <a:pt x="5018" y="3237"/>
                  </a:lnTo>
                  <a:lnTo>
                    <a:pt x="6039" y="2529"/>
                  </a:lnTo>
                  <a:cubicBezTo>
                    <a:pt x="6039" y="2529"/>
                    <a:pt x="6505" y="870"/>
                    <a:pt x="4432" y="0"/>
                  </a:cubicBezTo>
                  <a:cubicBezTo>
                    <a:pt x="4163" y="568"/>
                    <a:pt x="3564" y="854"/>
                    <a:pt x="2962" y="854"/>
                  </a:cubicBezTo>
                  <a:cubicBezTo>
                    <a:pt x="2362" y="854"/>
                    <a:pt x="1760" y="571"/>
                    <a:pt x="1478" y="0"/>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3"/>
            <p:cNvSpPr/>
            <p:nvPr/>
          </p:nvSpPr>
          <p:spPr>
            <a:xfrm>
              <a:off x="1602650" y="2815475"/>
              <a:ext cx="21525" cy="20225"/>
            </a:xfrm>
            <a:custGeom>
              <a:rect b="b" l="l" r="r" t="t"/>
              <a:pathLst>
                <a:path extrusionOk="0" h="809" w="861">
                  <a:moveTo>
                    <a:pt x="411" y="1"/>
                  </a:moveTo>
                  <a:cubicBezTo>
                    <a:pt x="200" y="1"/>
                    <a:pt x="1" y="223"/>
                    <a:pt x="114" y="531"/>
                  </a:cubicBezTo>
                  <a:cubicBezTo>
                    <a:pt x="183" y="726"/>
                    <a:pt x="317" y="809"/>
                    <a:pt x="446" y="809"/>
                  </a:cubicBezTo>
                  <a:cubicBezTo>
                    <a:pt x="660" y="809"/>
                    <a:pt x="861" y="586"/>
                    <a:pt x="741" y="279"/>
                  </a:cubicBezTo>
                  <a:cubicBezTo>
                    <a:pt x="672" y="83"/>
                    <a:pt x="540" y="1"/>
                    <a:pt x="411"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3"/>
            <p:cNvSpPr/>
            <p:nvPr/>
          </p:nvSpPr>
          <p:spPr>
            <a:xfrm>
              <a:off x="1606500" y="2819400"/>
              <a:ext cx="5575" cy="10125"/>
            </a:xfrm>
            <a:custGeom>
              <a:rect b="b" l="l" r="r" t="t"/>
              <a:pathLst>
                <a:path extrusionOk="0" h="405" w="223">
                  <a:moveTo>
                    <a:pt x="182" y="0"/>
                  </a:moveTo>
                  <a:cubicBezTo>
                    <a:pt x="0" y="142"/>
                    <a:pt x="72" y="394"/>
                    <a:pt x="81" y="405"/>
                  </a:cubicBezTo>
                  <a:lnTo>
                    <a:pt x="132" y="385"/>
                  </a:lnTo>
                  <a:cubicBezTo>
                    <a:pt x="132" y="385"/>
                    <a:pt x="72" y="162"/>
                    <a:pt x="223" y="50"/>
                  </a:cubicBezTo>
                  <a:lnTo>
                    <a:pt x="18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3"/>
            <p:cNvSpPr/>
            <p:nvPr/>
          </p:nvSpPr>
          <p:spPr>
            <a:xfrm>
              <a:off x="1667900" y="2815475"/>
              <a:ext cx="21625" cy="20225"/>
            </a:xfrm>
            <a:custGeom>
              <a:rect b="b" l="l" r="r" t="t"/>
              <a:pathLst>
                <a:path extrusionOk="0" h="809" w="865">
                  <a:moveTo>
                    <a:pt x="447" y="1"/>
                  </a:moveTo>
                  <a:cubicBezTo>
                    <a:pt x="317" y="1"/>
                    <a:pt x="183" y="83"/>
                    <a:pt x="114" y="279"/>
                  </a:cubicBezTo>
                  <a:cubicBezTo>
                    <a:pt x="0" y="586"/>
                    <a:pt x="204" y="809"/>
                    <a:pt x="418" y="809"/>
                  </a:cubicBezTo>
                  <a:cubicBezTo>
                    <a:pt x="548" y="809"/>
                    <a:pt x="682" y="726"/>
                    <a:pt x="751" y="531"/>
                  </a:cubicBezTo>
                  <a:cubicBezTo>
                    <a:pt x="865" y="223"/>
                    <a:pt x="661" y="1"/>
                    <a:pt x="447"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3"/>
            <p:cNvSpPr/>
            <p:nvPr/>
          </p:nvSpPr>
          <p:spPr>
            <a:xfrm>
              <a:off x="1680850" y="2819400"/>
              <a:ext cx="5350" cy="10125"/>
            </a:xfrm>
            <a:custGeom>
              <a:rect b="b" l="l" r="r" t="t"/>
              <a:pathLst>
                <a:path extrusionOk="0" h="405" w="214">
                  <a:moveTo>
                    <a:pt x="31" y="0"/>
                  </a:moveTo>
                  <a:lnTo>
                    <a:pt x="0" y="50"/>
                  </a:lnTo>
                  <a:cubicBezTo>
                    <a:pt x="152" y="162"/>
                    <a:pt x="81" y="385"/>
                    <a:pt x="81" y="385"/>
                  </a:cubicBezTo>
                  <a:lnTo>
                    <a:pt x="142" y="405"/>
                  </a:lnTo>
                  <a:cubicBezTo>
                    <a:pt x="142" y="394"/>
                    <a:pt x="213" y="142"/>
                    <a:pt x="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3"/>
            <p:cNvSpPr/>
            <p:nvPr/>
          </p:nvSpPr>
          <p:spPr>
            <a:xfrm>
              <a:off x="1628250" y="2859600"/>
              <a:ext cx="34675" cy="23050"/>
            </a:xfrm>
            <a:custGeom>
              <a:rect b="b" l="l" r="r" t="t"/>
              <a:pathLst>
                <a:path extrusionOk="0" h="922" w="1387">
                  <a:moveTo>
                    <a:pt x="699" y="0"/>
                  </a:moveTo>
                  <a:lnTo>
                    <a:pt x="101" y="51"/>
                  </a:lnTo>
                  <a:lnTo>
                    <a:pt x="0" y="921"/>
                  </a:lnTo>
                  <a:lnTo>
                    <a:pt x="1386" y="921"/>
                  </a:lnTo>
                  <a:lnTo>
                    <a:pt x="1295" y="51"/>
                  </a:lnTo>
                  <a:lnTo>
                    <a:pt x="699" y="0"/>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3"/>
            <p:cNvSpPr/>
            <p:nvPr/>
          </p:nvSpPr>
          <p:spPr>
            <a:xfrm>
              <a:off x="1630775" y="2860875"/>
              <a:ext cx="29875" cy="9975"/>
            </a:xfrm>
            <a:custGeom>
              <a:rect b="b" l="l" r="r" t="t"/>
              <a:pathLst>
                <a:path extrusionOk="0" h="399" w="1195">
                  <a:moveTo>
                    <a:pt x="0" y="0"/>
                  </a:moveTo>
                  <a:cubicBezTo>
                    <a:pt x="168" y="264"/>
                    <a:pt x="382" y="398"/>
                    <a:pt x="597" y="398"/>
                  </a:cubicBezTo>
                  <a:cubicBezTo>
                    <a:pt x="809" y="398"/>
                    <a:pt x="1023" y="267"/>
                    <a:pt x="1194" y="0"/>
                  </a:cubicBezTo>
                  <a:close/>
                </a:path>
              </a:pathLst>
            </a:custGeom>
            <a:solidFill>
              <a:srgbClr val="D981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3"/>
            <p:cNvSpPr/>
            <p:nvPr/>
          </p:nvSpPr>
          <p:spPr>
            <a:xfrm>
              <a:off x="1610925" y="2769725"/>
              <a:ext cx="69325" cy="96275"/>
            </a:xfrm>
            <a:custGeom>
              <a:rect b="b" l="l" r="r" t="t"/>
              <a:pathLst>
                <a:path extrusionOk="0" h="3851" w="2773">
                  <a:moveTo>
                    <a:pt x="1384" y="1"/>
                  </a:moveTo>
                  <a:cubicBezTo>
                    <a:pt x="692" y="1"/>
                    <a:pt x="1" y="506"/>
                    <a:pt x="66" y="1522"/>
                  </a:cubicBezTo>
                  <a:lnTo>
                    <a:pt x="66" y="1542"/>
                  </a:lnTo>
                  <a:lnTo>
                    <a:pt x="198" y="2745"/>
                  </a:lnTo>
                  <a:cubicBezTo>
                    <a:pt x="208" y="2766"/>
                    <a:pt x="208" y="2786"/>
                    <a:pt x="208" y="2806"/>
                  </a:cubicBezTo>
                  <a:cubicBezTo>
                    <a:pt x="354" y="3504"/>
                    <a:pt x="868" y="3851"/>
                    <a:pt x="1383" y="3851"/>
                  </a:cubicBezTo>
                  <a:cubicBezTo>
                    <a:pt x="1905" y="3851"/>
                    <a:pt x="2427" y="3494"/>
                    <a:pt x="2565" y="2786"/>
                  </a:cubicBezTo>
                  <a:lnTo>
                    <a:pt x="2565" y="2745"/>
                  </a:lnTo>
                  <a:cubicBezTo>
                    <a:pt x="2565" y="2725"/>
                    <a:pt x="2707" y="1542"/>
                    <a:pt x="2707" y="1522"/>
                  </a:cubicBezTo>
                  <a:cubicBezTo>
                    <a:pt x="2772" y="509"/>
                    <a:pt x="2077" y="1"/>
                    <a:pt x="1384"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3"/>
            <p:cNvSpPr/>
            <p:nvPr/>
          </p:nvSpPr>
          <p:spPr>
            <a:xfrm>
              <a:off x="1599175" y="2884125"/>
              <a:ext cx="93600" cy="27850"/>
            </a:xfrm>
            <a:custGeom>
              <a:rect b="b" l="l" r="r" t="t"/>
              <a:pathLst>
                <a:path extrusionOk="0" h="1114" w="3744">
                  <a:moveTo>
                    <a:pt x="51" y="1"/>
                  </a:moveTo>
                  <a:lnTo>
                    <a:pt x="0" y="21"/>
                  </a:lnTo>
                  <a:cubicBezTo>
                    <a:pt x="30" y="82"/>
                    <a:pt x="628" y="1093"/>
                    <a:pt x="1851" y="1114"/>
                  </a:cubicBezTo>
                  <a:cubicBezTo>
                    <a:pt x="3065" y="1093"/>
                    <a:pt x="3712" y="112"/>
                    <a:pt x="3743" y="61"/>
                  </a:cubicBezTo>
                  <a:lnTo>
                    <a:pt x="3703" y="31"/>
                  </a:lnTo>
                  <a:cubicBezTo>
                    <a:pt x="3276" y="696"/>
                    <a:pt x="2562" y="1040"/>
                    <a:pt x="1854" y="1040"/>
                  </a:cubicBezTo>
                  <a:cubicBezTo>
                    <a:pt x="1151" y="1040"/>
                    <a:pt x="454" y="701"/>
                    <a:pt x="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3"/>
            <p:cNvSpPr/>
            <p:nvPr/>
          </p:nvSpPr>
          <p:spPr>
            <a:xfrm>
              <a:off x="1604125" y="2766300"/>
              <a:ext cx="90600" cy="61450"/>
            </a:xfrm>
            <a:custGeom>
              <a:rect b="b" l="l" r="r" t="t"/>
              <a:pathLst>
                <a:path extrusionOk="0" h="2458" w="3624">
                  <a:moveTo>
                    <a:pt x="1596" y="1"/>
                  </a:moveTo>
                  <a:cubicBezTo>
                    <a:pt x="780" y="1"/>
                    <a:pt x="0" y="612"/>
                    <a:pt x="247" y="1962"/>
                  </a:cubicBezTo>
                  <a:lnTo>
                    <a:pt x="358" y="2458"/>
                  </a:lnTo>
                  <a:cubicBezTo>
                    <a:pt x="358" y="2458"/>
                    <a:pt x="571" y="1932"/>
                    <a:pt x="561" y="1325"/>
                  </a:cubicBezTo>
                  <a:lnTo>
                    <a:pt x="561" y="1325"/>
                  </a:lnTo>
                  <a:cubicBezTo>
                    <a:pt x="561" y="1325"/>
                    <a:pt x="771" y="1397"/>
                    <a:pt x="1085" y="1397"/>
                  </a:cubicBezTo>
                  <a:cubicBezTo>
                    <a:pt x="1424" y="1397"/>
                    <a:pt x="1885" y="1313"/>
                    <a:pt x="2331" y="960"/>
                  </a:cubicBezTo>
                  <a:cubicBezTo>
                    <a:pt x="2331" y="960"/>
                    <a:pt x="2453" y="1345"/>
                    <a:pt x="2806" y="1598"/>
                  </a:cubicBezTo>
                  <a:cubicBezTo>
                    <a:pt x="2806" y="1598"/>
                    <a:pt x="2857" y="2104"/>
                    <a:pt x="2958" y="2458"/>
                  </a:cubicBezTo>
                  <a:cubicBezTo>
                    <a:pt x="3623" y="896"/>
                    <a:pt x="2583" y="1"/>
                    <a:pt x="15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3"/>
            <p:cNvSpPr/>
            <p:nvPr/>
          </p:nvSpPr>
          <p:spPr>
            <a:xfrm>
              <a:off x="1645450" y="2824450"/>
              <a:ext cx="8625" cy="12675"/>
            </a:xfrm>
            <a:custGeom>
              <a:rect b="b" l="l" r="r" t="t"/>
              <a:pathLst>
                <a:path extrusionOk="0" h="507" w="345">
                  <a:moveTo>
                    <a:pt x="61" y="0"/>
                  </a:moveTo>
                  <a:lnTo>
                    <a:pt x="11" y="41"/>
                  </a:lnTo>
                  <a:cubicBezTo>
                    <a:pt x="92" y="132"/>
                    <a:pt x="263" y="446"/>
                    <a:pt x="0" y="446"/>
                  </a:cubicBezTo>
                  <a:lnTo>
                    <a:pt x="0" y="506"/>
                  </a:lnTo>
                  <a:cubicBezTo>
                    <a:pt x="344" y="506"/>
                    <a:pt x="121" y="61"/>
                    <a:pt x="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3"/>
            <p:cNvSpPr/>
            <p:nvPr/>
          </p:nvSpPr>
          <p:spPr>
            <a:xfrm>
              <a:off x="1621925" y="2812050"/>
              <a:ext cx="13425" cy="6350"/>
            </a:xfrm>
            <a:custGeom>
              <a:rect b="b" l="l" r="r" t="t"/>
              <a:pathLst>
                <a:path extrusionOk="0" h="254" w="537">
                  <a:moveTo>
                    <a:pt x="507" y="0"/>
                  </a:moveTo>
                  <a:lnTo>
                    <a:pt x="1" y="112"/>
                  </a:lnTo>
                  <a:lnTo>
                    <a:pt x="41" y="254"/>
                  </a:lnTo>
                  <a:lnTo>
                    <a:pt x="536" y="142"/>
                  </a:lnTo>
                  <a:lnTo>
                    <a:pt x="50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3"/>
            <p:cNvSpPr/>
            <p:nvPr/>
          </p:nvSpPr>
          <p:spPr>
            <a:xfrm>
              <a:off x="1657325" y="2812050"/>
              <a:ext cx="13425" cy="6350"/>
            </a:xfrm>
            <a:custGeom>
              <a:rect b="b" l="l" r="r" t="t"/>
              <a:pathLst>
                <a:path extrusionOk="0" h="254" w="537">
                  <a:moveTo>
                    <a:pt x="41" y="0"/>
                  </a:moveTo>
                  <a:lnTo>
                    <a:pt x="1" y="142"/>
                  </a:lnTo>
                  <a:lnTo>
                    <a:pt x="496" y="254"/>
                  </a:lnTo>
                  <a:lnTo>
                    <a:pt x="537" y="112"/>
                  </a:lnTo>
                  <a:lnTo>
                    <a:pt x="4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3"/>
            <p:cNvSpPr/>
            <p:nvPr/>
          </p:nvSpPr>
          <p:spPr>
            <a:xfrm>
              <a:off x="1659600" y="2821150"/>
              <a:ext cx="4575" cy="4400"/>
            </a:xfrm>
            <a:custGeom>
              <a:rect b="b" l="l" r="r" t="t"/>
              <a:pathLst>
                <a:path extrusionOk="0" h="176" w="183">
                  <a:moveTo>
                    <a:pt x="92" y="1"/>
                  </a:moveTo>
                  <a:cubicBezTo>
                    <a:pt x="46" y="1"/>
                    <a:pt x="1" y="31"/>
                    <a:pt x="1" y="92"/>
                  </a:cubicBezTo>
                  <a:cubicBezTo>
                    <a:pt x="1" y="147"/>
                    <a:pt x="46" y="175"/>
                    <a:pt x="92" y="175"/>
                  </a:cubicBezTo>
                  <a:cubicBezTo>
                    <a:pt x="137" y="175"/>
                    <a:pt x="183" y="147"/>
                    <a:pt x="183" y="92"/>
                  </a:cubicBezTo>
                  <a:cubicBezTo>
                    <a:pt x="183" y="31"/>
                    <a:pt x="137"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3"/>
            <p:cNvSpPr/>
            <p:nvPr/>
          </p:nvSpPr>
          <p:spPr>
            <a:xfrm>
              <a:off x="1628750" y="2821150"/>
              <a:ext cx="4325" cy="4400"/>
            </a:xfrm>
            <a:custGeom>
              <a:rect b="b" l="l" r="r" t="t"/>
              <a:pathLst>
                <a:path extrusionOk="0" h="176" w="173">
                  <a:moveTo>
                    <a:pt x="87" y="1"/>
                  </a:moveTo>
                  <a:cubicBezTo>
                    <a:pt x="44" y="1"/>
                    <a:pt x="0" y="31"/>
                    <a:pt x="0" y="92"/>
                  </a:cubicBezTo>
                  <a:cubicBezTo>
                    <a:pt x="0" y="147"/>
                    <a:pt x="44" y="175"/>
                    <a:pt x="87" y="175"/>
                  </a:cubicBezTo>
                  <a:cubicBezTo>
                    <a:pt x="130" y="175"/>
                    <a:pt x="173" y="147"/>
                    <a:pt x="173" y="92"/>
                  </a:cubicBezTo>
                  <a:cubicBezTo>
                    <a:pt x="173" y="31"/>
                    <a:pt x="130" y="1"/>
                    <a:pt x="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3"/>
            <p:cNvSpPr/>
            <p:nvPr/>
          </p:nvSpPr>
          <p:spPr>
            <a:xfrm>
              <a:off x="1696275" y="2758950"/>
              <a:ext cx="139125" cy="199050"/>
            </a:xfrm>
            <a:custGeom>
              <a:rect b="b" l="l" r="r" t="t"/>
              <a:pathLst>
                <a:path extrusionOk="0" h="7962" w="5565">
                  <a:moveTo>
                    <a:pt x="4897" y="0"/>
                  </a:moveTo>
                  <a:lnTo>
                    <a:pt x="2732" y="3369"/>
                  </a:lnTo>
                  <a:lnTo>
                    <a:pt x="203" y="6121"/>
                  </a:lnTo>
                  <a:lnTo>
                    <a:pt x="1" y="7962"/>
                  </a:lnTo>
                  <a:cubicBezTo>
                    <a:pt x="4007" y="5463"/>
                    <a:pt x="4168" y="3490"/>
                    <a:pt x="5564" y="445"/>
                  </a:cubicBezTo>
                  <a:lnTo>
                    <a:pt x="4897" y="0"/>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3"/>
            <p:cNvSpPr/>
            <p:nvPr/>
          </p:nvSpPr>
          <p:spPr>
            <a:xfrm>
              <a:off x="1817175" y="2728500"/>
              <a:ext cx="36675" cy="41600"/>
            </a:xfrm>
            <a:custGeom>
              <a:rect b="b" l="l" r="r" t="t"/>
              <a:pathLst>
                <a:path extrusionOk="0" h="1664" w="1467">
                  <a:moveTo>
                    <a:pt x="900" y="1"/>
                  </a:moveTo>
                  <a:cubicBezTo>
                    <a:pt x="884" y="1"/>
                    <a:pt x="868" y="2"/>
                    <a:pt x="850" y="4"/>
                  </a:cubicBezTo>
                  <a:cubicBezTo>
                    <a:pt x="273" y="136"/>
                    <a:pt x="172" y="834"/>
                    <a:pt x="0" y="1532"/>
                  </a:cubicBezTo>
                  <a:lnTo>
                    <a:pt x="728" y="1663"/>
                  </a:lnTo>
                  <a:cubicBezTo>
                    <a:pt x="728" y="1663"/>
                    <a:pt x="1466" y="1137"/>
                    <a:pt x="1436" y="723"/>
                  </a:cubicBezTo>
                  <a:cubicBezTo>
                    <a:pt x="1436" y="723"/>
                    <a:pt x="1446" y="622"/>
                    <a:pt x="1305" y="561"/>
                  </a:cubicBezTo>
                  <a:cubicBezTo>
                    <a:pt x="1305" y="561"/>
                    <a:pt x="1385" y="429"/>
                    <a:pt x="1214" y="328"/>
                  </a:cubicBezTo>
                  <a:cubicBezTo>
                    <a:pt x="1214" y="328"/>
                    <a:pt x="1275" y="217"/>
                    <a:pt x="1122" y="146"/>
                  </a:cubicBezTo>
                  <a:cubicBezTo>
                    <a:pt x="1122" y="146"/>
                    <a:pt x="1080" y="1"/>
                    <a:pt x="900" y="1"/>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3"/>
            <p:cNvSpPr/>
            <p:nvPr/>
          </p:nvSpPr>
          <p:spPr>
            <a:xfrm>
              <a:off x="1834350" y="2752125"/>
              <a:ext cx="4075" cy="7850"/>
            </a:xfrm>
            <a:custGeom>
              <a:rect b="b" l="l" r="r" t="t"/>
              <a:pathLst>
                <a:path extrusionOk="0" h="314" w="163">
                  <a:moveTo>
                    <a:pt x="41" y="0"/>
                  </a:moveTo>
                  <a:lnTo>
                    <a:pt x="1" y="21"/>
                  </a:lnTo>
                  <a:cubicBezTo>
                    <a:pt x="11" y="21"/>
                    <a:pt x="112" y="192"/>
                    <a:pt x="11" y="273"/>
                  </a:cubicBezTo>
                  <a:lnTo>
                    <a:pt x="31" y="314"/>
                  </a:lnTo>
                  <a:cubicBezTo>
                    <a:pt x="163" y="203"/>
                    <a:pt x="51" y="0"/>
                    <a:pt x="4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3"/>
            <p:cNvSpPr/>
            <p:nvPr/>
          </p:nvSpPr>
          <p:spPr>
            <a:xfrm>
              <a:off x="1680850" y="2884125"/>
              <a:ext cx="65525" cy="78175"/>
            </a:xfrm>
            <a:custGeom>
              <a:rect b="b" l="l" r="r" t="t"/>
              <a:pathLst>
                <a:path extrusionOk="0" h="3127" w="2621">
                  <a:moveTo>
                    <a:pt x="304" y="1"/>
                  </a:moveTo>
                  <a:lnTo>
                    <a:pt x="0" y="3035"/>
                  </a:lnTo>
                  <a:lnTo>
                    <a:pt x="658" y="3126"/>
                  </a:lnTo>
                  <a:cubicBezTo>
                    <a:pt x="658" y="3126"/>
                    <a:pt x="2176" y="2195"/>
                    <a:pt x="2621" y="1548"/>
                  </a:cubicBezTo>
                  <a:cubicBezTo>
                    <a:pt x="2621" y="1548"/>
                    <a:pt x="1993" y="880"/>
                    <a:pt x="1619" y="132"/>
                  </a:cubicBezTo>
                  <a:cubicBezTo>
                    <a:pt x="1619" y="132"/>
                    <a:pt x="1419" y="214"/>
                    <a:pt x="1119" y="214"/>
                  </a:cubicBezTo>
                  <a:cubicBezTo>
                    <a:pt x="891" y="214"/>
                    <a:pt x="605" y="167"/>
                    <a:pt x="304" y="1"/>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3"/>
            <p:cNvSpPr/>
            <p:nvPr/>
          </p:nvSpPr>
          <p:spPr>
            <a:xfrm>
              <a:off x="1439850" y="2761475"/>
              <a:ext cx="161375" cy="182600"/>
            </a:xfrm>
            <a:custGeom>
              <a:rect b="b" l="l" r="r" t="t"/>
              <a:pathLst>
                <a:path extrusionOk="0" h="7304" w="6455">
                  <a:moveTo>
                    <a:pt x="739" y="0"/>
                  </a:moveTo>
                  <a:lnTo>
                    <a:pt x="0" y="496"/>
                  </a:lnTo>
                  <a:lnTo>
                    <a:pt x="1599" y="4138"/>
                  </a:lnTo>
                  <a:cubicBezTo>
                    <a:pt x="1680" y="4350"/>
                    <a:pt x="1821" y="4543"/>
                    <a:pt x="1993" y="4694"/>
                  </a:cubicBezTo>
                  <a:cubicBezTo>
                    <a:pt x="2711" y="5311"/>
                    <a:pt x="4724" y="6940"/>
                    <a:pt x="6454" y="7304"/>
                  </a:cubicBezTo>
                  <a:lnTo>
                    <a:pt x="5847" y="5564"/>
                  </a:lnTo>
                  <a:cubicBezTo>
                    <a:pt x="2226" y="3136"/>
                    <a:pt x="2924" y="3693"/>
                    <a:pt x="739" y="0"/>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3"/>
            <p:cNvSpPr/>
            <p:nvPr/>
          </p:nvSpPr>
          <p:spPr>
            <a:xfrm>
              <a:off x="1550350" y="2883125"/>
              <a:ext cx="59475" cy="79175"/>
            </a:xfrm>
            <a:custGeom>
              <a:rect b="b" l="l" r="r" t="t"/>
              <a:pathLst>
                <a:path extrusionOk="0" h="3167" w="2379">
                  <a:moveTo>
                    <a:pt x="2145" y="0"/>
                  </a:moveTo>
                  <a:cubicBezTo>
                    <a:pt x="1744" y="222"/>
                    <a:pt x="1426" y="269"/>
                    <a:pt x="1228" y="269"/>
                  </a:cubicBezTo>
                  <a:cubicBezTo>
                    <a:pt x="1083" y="269"/>
                    <a:pt x="1002" y="243"/>
                    <a:pt x="1002" y="243"/>
                  </a:cubicBezTo>
                  <a:cubicBezTo>
                    <a:pt x="628" y="1001"/>
                    <a:pt x="1" y="1669"/>
                    <a:pt x="1" y="1669"/>
                  </a:cubicBezTo>
                  <a:cubicBezTo>
                    <a:pt x="901" y="2489"/>
                    <a:pt x="1720" y="3166"/>
                    <a:pt x="1720" y="3166"/>
                  </a:cubicBezTo>
                  <a:lnTo>
                    <a:pt x="2378" y="3075"/>
                  </a:lnTo>
                  <a:lnTo>
                    <a:pt x="2145" y="0"/>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3"/>
            <p:cNvSpPr/>
            <p:nvPr/>
          </p:nvSpPr>
          <p:spPr>
            <a:xfrm>
              <a:off x="1688425" y="2929400"/>
              <a:ext cx="24075" cy="38200"/>
            </a:xfrm>
            <a:custGeom>
              <a:rect b="b" l="l" r="r" t="t"/>
              <a:pathLst>
                <a:path extrusionOk="0" h="1528" w="963">
                  <a:moveTo>
                    <a:pt x="668" y="0"/>
                  </a:moveTo>
                  <a:lnTo>
                    <a:pt x="618" y="20"/>
                  </a:lnTo>
                  <a:lnTo>
                    <a:pt x="628" y="41"/>
                  </a:lnTo>
                  <a:cubicBezTo>
                    <a:pt x="648" y="92"/>
                    <a:pt x="891" y="1164"/>
                    <a:pt x="1" y="1477"/>
                  </a:cubicBezTo>
                  <a:lnTo>
                    <a:pt x="21" y="1528"/>
                  </a:lnTo>
                  <a:cubicBezTo>
                    <a:pt x="962" y="1204"/>
                    <a:pt x="689" y="41"/>
                    <a:pt x="679" y="31"/>
                  </a:cubicBezTo>
                  <a:lnTo>
                    <a:pt x="66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3"/>
            <p:cNvSpPr/>
            <p:nvPr/>
          </p:nvSpPr>
          <p:spPr>
            <a:xfrm>
              <a:off x="1695275" y="2962025"/>
              <a:ext cx="3050" cy="20250"/>
            </a:xfrm>
            <a:custGeom>
              <a:rect b="b" l="l" r="r" t="t"/>
              <a:pathLst>
                <a:path extrusionOk="0" h="810" w="122">
                  <a:moveTo>
                    <a:pt x="61" y="0"/>
                  </a:moveTo>
                  <a:lnTo>
                    <a:pt x="0" y="799"/>
                  </a:lnTo>
                  <a:lnTo>
                    <a:pt x="50" y="810"/>
                  </a:lnTo>
                  <a:lnTo>
                    <a:pt x="12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3"/>
            <p:cNvSpPr/>
            <p:nvPr/>
          </p:nvSpPr>
          <p:spPr>
            <a:xfrm>
              <a:off x="1577425" y="2929400"/>
              <a:ext cx="23800" cy="38200"/>
            </a:xfrm>
            <a:custGeom>
              <a:rect b="b" l="l" r="r" t="t"/>
              <a:pathLst>
                <a:path extrusionOk="0" h="1528" w="952">
                  <a:moveTo>
                    <a:pt x="293" y="0"/>
                  </a:moveTo>
                  <a:lnTo>
                    <a:pt x="284" y="31"/>
                  </a:lnTo>
                  <a:cubicBezTo>
                    <a:pt x="273" y="41"/>
                    <a:pt x="0" y="1204"/>
                    <a:pt x="931" y="1528"/>
                  </a:cubicBezTo>
                  <a:lnTo>
                    <a:pt x="951" y="1477"/>
                  </a:lnTo>
                  <a:cubicBezTo>
                    <a:pt x="71" y="1174"/>
                    <a:pt x="314" y="81"/>
                    <a:pt x="334" y="41"/>
                  </a:cubicBezTo>
                  <a:lnTo>
                    <a:pt x="344" y="20"/>
                  </a:lnTo>
                  <a:lnTo>
                    <a:pt x="29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3"/>
            <p:cNvSpPr/>
            <p:nvPr/>
          </p:nvSpPr>
          <p:spPr>
            <a:xfrm>
              <a:off x="1591575" y="2961525"/>
              <a:ext cx="2300" cy="20250"/>
            </a:xfrm>
            <a:custGeom>
              <a:rect b="b" l="l" r="r" t="t"/>
              <a:pathLst>
                <a:path extrusionOk="0" h="810" w="92">
                  <a:moveTo>
                    <a:pt x="62" y="0"/>
                  </a:moveTo>
                  <a:lnTo>
                    <a:pt x="1" y="10"/>
                  </a:lnTo>
                  <a:lnTo>
                    <a:pt x="31" y="809"/>
                  </a:lnTo>
                  <a:lnTo>
                    <a:pt x="92" y="809"/>
                  </a:lnTo>
                  <a:lnTo>
                    <a:pt x="6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3"/>
            <p:cNvSpPr/>
            <p:nvPr/>
          </p:nvSpPr>
          <p:spPr>
            <a:xfrm>
              <a:off x="1421900" y="2724900"/>
              <a:ext cx="36425" cy="49750"/>
            </a:xfrm>
            <a:custGeom>
              <a:rect b="b" l="l" r="r" t="t"/>
              <a:pathLst>
                <a:path extrusionOk="0" h="1990" w="1457">
                  <a:moveTo>
                    <a:pt x="612" y="0"/>
                  </a:moveTo>
                  <a:cubicBezTo>
                    <a:pt x="566" y="0"/>
                    <a:pt x="530" y="66"/>
                    <a:pt x="516" y="229"/>
                  </a:cubicBezTo>
                  <a:cubicBezTo>
                    <a:pt x="475" y="179"/>
                    <a:pt x="439" y="159"/>
                    <a:pt x="409" y="159"/>
                  </a:cubicBezTo>
                  <a:cubicBezTo>
                    <a:pt x="342" y="159"/>
                    <a:pt x="303" y="257"/>
                    <a:pt x="303" y="341"/>
                  </a:cubicBezTo>
                  <a:cubicBezTo>
                    <a:pt x="268" y="286"/>
                    <a:pt x="239" y="266"/>
                    <a:pt x="216" y="266"/>
                  </a:cubicBezTo>
                  <a:cubicBezTo>
                    <a:pt x="153" y="266"/>
                    <a:pt x="132" y="411"/>
                    <a:pt x="132" y="411"/>
                  </a:cubicBezTo>
                  <a:cubicBezTo>
                    <a:pt x="111" y="384"/>
                    <a:pt x="93" y="371"/>
                    <a:pt x="77" y="371"/>
                  </a:cubicBezTo>
                  <a:cubicBezTo>
                    <a:pt x="3" y="371"/>
                    <a:pt x="1" y="676"/>
                    <a:pt x="152" y="1079"/>
                  </a:cubicBezTo>
                  <a:cubicBezTo>
                    <a:pt x="344" y="1615"/>
                    <a:pt x="739" y="1989"/>
                    <a:pt x="739" y="1989"/>
                  </a:cubicBezTo>
                  <a:lnTo>
                    <a:pt x="1457" y="1463"/>
                  </a:lnTo>
                  <a:cubicBezTo>
                    <a:pt x="1457" y="1463"/>
                    <a:pt x="1347" y="401"/>
                    <a:pt x="1146" y="401"/>
                  </a:cubicBezTo>
                  <a:cubicBezTo>
                    <a:pt x="1145" y="401"/>
                    <a:pt x="1144" y="401"/>
                    <a:pt x="1143" y="402"/>
                  </a:cubicBezTo>
                  <a:cubicBezTo>
                    <a:pt x="1002" y="422"/>
                    <a:pt x="1022" y="755"/>
                    <a:pt x="1022" y="755"/>
                  </a:cubicBezTo>
                  <a:cubicBezTo>
                    <a:pt x="920" y="422"/>
                    <a:pt x="730" y="0"/>
                    <a:pt x="612" y="0"/>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3"/>
            <p:cNvSpPr/>
            <p:nvPr/>
          </p:nvSpPr>
          <p:spPr>
            <a:xfrm>
              <a:off x="1424925" y="2735175"/>
              <a:ext cx="2300" cy="11150"/>
            </a:xfrm>
            <a:custGeom>
              <a:rect b="b" l="l" r="r" t="t"/>
              <a:pathLst>
                <a:path extrusionOk="0" h="446" w="92">
                  <a:moveTo>
                    <a:pt x="0" y="0"/>
                  </a:moveTo>
                  <a:cubicBezTo>
                    <a:pt x="0" y="0"/>
                    <a:pt x="11" y="274"/>
                    <a:pt x="61" y="445"/>
                  </a:cubicBezTo>
                  <a:lnTo>
                    <a:pt x="92" y="445"/>
                  </a:lnTo>
                  <a:cubicBezTo>
                    <a:pt x="51" y="26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3"/>
            <p:cNvSpPr/>
            <p:nvPr/>
          </p:nvSpPr>
          <p:spPr>
            <a:xfrm>
              <a:off x="1429225" y="2733150"/>
              <a:ext cx="3300" cy="10650"/>
            </a:xfrm>
            <a:custGeom>
              <a:rect b="b" l="l" r="r" t="t"/>
              <a:pathLst>
                <a:path extrusionOk="0" h="426" w="132">
                  <a:moveTo>
                    <a:pt x="31" y="0"/>
                  </a:moveTo>
                  <a:lnTo>
                    <a:pt x="1" y="11"/>
                  </a:lnTo>
                  <a:cubicBezTo>
                    <a:pt x="1" y="11"/>
                    <a:pt x="41" y="233"/>
                    <a:pt x="102" y="425"/>
                  </a:cubicBezTo>
                  <a:lnTo>
                    <a:pt x="132" y="415"/>
                  </a:lnTo>
                  <a:cubicBezTo>
                    <a:pt x="71" y="22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3"/>
            <p:cNvSpPr/>
            <p:nvPr/>
          </p:nvSpPr>
          <p:spPr>
            <a:xfrm>
              <a:off x="1434275" y="2730625"/>
              <a:ext cx="3575" cy="13175"/>
            </a:xfrm>
            <a:custGeom>
              <a:rect b="b" l="l" r="r" t="t"/>
              <a:pathLst>
                <a:path extrusionOk="0" h="527" w="143">
                  <a:moveTo>
                    <a:pt x="1" y="0"/>
                  </a:moveTo>
                  <a:cubicBezTo>
                    <a:pt x="1" y="0"/>
                    <a:pt x="31" y="274"/>
                    <a:pt x="112" y="526"/>
                  </a:cubicBezTo>
                  <a:lnTo>
                    <a:pt x="143" y="516"/>
                  </a:lnTo>
                  <a:cubicBezTo>
                    <a:pt x="71" y="26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3"/>
            <p:cNvSpPr/>
            <p:nvPr/>
          </p:nvSpPr>
          <p:spPr>
            <a:xfrm>
              <a:off x="1446925" y="2743525"/>
              <a:ext cx="1800" cy="6100"/>
            </a:xfrm>
            <a:custGeom>
              <a:rect b="b" l="l" r="r" t="t"/>
              <a:pathLst>
                <a:path extrusionOk="0" h="244" w="72">
                  <a:moveTo>
                    <a:pt x="1" y="0"/>
                  </a:moveTo>
                  <a:cubicBezTo>
                    <a:pt x="1" y="0"/>
                    <a:pt x="21" y="132"/>
                    <a:pt x="41" y="243"/>
                  </a:cubicBezTo>
                  <a:lnTo>
                    <a:pt x="71" y="233"/>
                  </a:lnTo>
                  <a:cubicBezTo>
                    <a:pt x="51" y="132"/>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3"/>
            <p:cNvSpPr/>
            <p:nvPr/>
          </p:nvSpPr>
          <p:spPr>
            <a:xfrm>
              <a:off x="1637100" y="2844425"/>
              <a:ext cx="20000" cy="8100"/>
            </a:xfrm>
            <a:custGeom>
              <a:rect b="b" l="l" r="r" t="t"/>
              <a:pathLst>
                <a:path extrusionOk="0" h="324" w="800">
                  <a:moveTo>
                    <a:pt x="1" y="0"/>
                  </a:moveTo>
                  <a:cubicBezTo>
                    <a:pt x="1" y="0"/>
                    <a:pt x="10" y="324"/>
                    <a:pt x="395" y="324"/>
                  </a:cubicBezTo>
                  <a:cubicBezTo>
                    <a:pt x="779" y="324"/>
                    <a:pt x="799"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3"/>
            <p:cNvSpPr/>
            <p:nvPr/>
          </p:nvSpPr>
          <p:spPr>
            <a:xfrm>
              <a:off x="2168425" y="3367400"/>
              <a:ext cx="48075" cy="44300"/>
            </a:xfrm>
            <a:custGeom>
              <a:rect b="b" l="l" r="r" t="t"/>
              <a:pathLst>
                <a:path extrusionOk="0" h="1772" w="1923">
                  <a:moveTo>
                    <a:pt x="1093" y="0"/>
                  </a:moveTo>
                  <a:lnTo>
                    <a:pt x="0" y="1043"/>
                  </a:lnTo>
                  <a:lnTo>
                    <a:pt x="1164" y="1771"/>
                  </a:lnTo>
                  <a:lnTo>
                    <a:pt x="1922" y="618"/>
                  </a:lnTo>
                  <a:lnTo>
                    <a:pt x="1093"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3"/>
            <p:cNvSpPr/>
            <p:nvPr/>
          </p:nvSpPr>
          <p:spPr>
            <a:xfrm>
              <a:off x="2182350" y="3376000"/>
              <a:ext cx="58425" cy="83475"/>
            </a:xfrm>
            <a:custGeom>
              <a:rect b="b" l="l" r="r" t="t"/>
              <a:pathLst>
                <a:path extrusionOk="0" h="3339" w="2337">
                  <a:moveTo>
                    <a:pt x="1295" y="0"/>
                  </a:moveTo>
                  <a:lnTo>
                    <a:pt x="374" y="1396"/>
                  </a:lnTo>
                  <a:lnTo>
                    <a:pt x="0" y="2813"/>
                  </a:lnTo>
                  <a:lnTo>
                    <a:pt x="405" y="3339"/>
                  </a:lnTo>
                  <a:lnTo>
                    <a:pt x="2336" y="436"/>
                  </a:lnTo>
                  <a:lnTo>
                    <a:pt x="12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3"/>
            <p:cNvSpPr/>
            <p:nvPr/>
          </p:nvSpPr>
          <p:spPr>
            <a:xfrm>
              <a:off x="2172725" y="3383575"/>
              <a:ext cx="70825" cy="86275"/>
            </a:xfrm>
            <a:custGeom>
              <a:rect b="b" l="l" r="r" t="t"/>
              <a:pathLst>
                <a:path extrusionOk="0" h="3451" w="2833">
                  <a:moveTo>
                    <a:pt x="2519" y="1"/>
                  </a:moveTo>
                  <a:lnTo>
                    <a:pt x="1083" y="2196"/>
                  </a:lnTo>
                  <a:cubicBezTo>
                    <a:pt x="1083" y="2196"/>
                    <a:pt x="971" y="2139"/>
                    <a:pt x="821" y="2139"/>
                  </a:cubicBezTo>
                  <a:cubicBezTo>
                    <a:pt x="667" y="2139"/>
                    <a:pt x="472" y="2199"/>
                    <a:pt x="314" y="2439"/>
                  </a:cubicBezTo>
                  <a:cubicBezTo>
                    <a:pt x="1" y="2904"/>
                    <a:pt x="658" y="3451"/>
                    <a:pt x="658" y="3451"/>
                  </a:cubicBezTo>
                  <a:lnTo>
                    <a:pt x="2833" y="183"/>
                  </a:lnTo>
                  <a:lnTo>
                    <a:pt x="25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3"/>
            <p:cNvSpPr/>
            <p:nvPr/>
          </p:nvSpPr>
          <p:spPr>
            <a:xfrm>
              <a:off x="2211925" y="3381225"/>
              <a:ext cx="11400" cy="10000"/>
            </a:xfrm>
            <a:custGeom>
              <a:rect b="b" l="l" r="r" t="t"/>
              <a:pathLst>
                <a:path extrusionOk="0" h="400" w="456">
                  <a:moveTo>
                    <a:pt x="226" y="0"/>
                  </a:moveTo>
                  <a:cubicBezTo>
                    <a:pt x="160" y="0"/>
                    <a:pt x="99" y="32"/>
                    <a:pt x="61" y="95"/>
                  </a:cubicBezTo>
                  <a:cubicBezTo>
                    <a:pt x="0" y="186"/>
                    <a:pt x="31" y="308"/>
                    <a:pt x="122" y="368"/>
                  </a:cubicBezTo>
                  <a:cubicBezTo>
                    <a:pt x="154" y="390"/>
                    <a:pt x="190" y="400"/>
                    <a:pt x="226" y="400"/>
                  </a:cubicBezTo>
                  <a:cubicBezTo>
                    <a:pt x="291" y="400"/>
                    <a:pt x="356" y="366"/>
                    <a:pt x="395" y="308"/>
                  </a:cubicBezTo>
                  <a:cubicBezTo>
                    <a:pt x="456" y="216"/>
                    <a:pt x="436" y="95"/>
                    <a:pt x="344" y="34"/>
                  </a:cubicBezTo>
                  <a:cubicBezTo>
                    <a:pt x="306" y="11"/>
                    <a:pt x="265"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3"/>
            <p:cNvSpPr/>
            <p:nvPr/>
          </p:nvSpPr>
          <p:spPr>
            <a:xfrm>
              <a:off x="2184350" y="3393975"/>
              <a:ext cx="18475" cy="19975"/>
            </a:xfrm>
            <a:custGeom>
              <a:rect b="b" l="l" r="r" t="t"/>
              <a:pathLst>
                <a:path extrusionOk="0" h="799" w="739">
                  <a:moveTo>
                    <a:pt x="395" y="0"/>
                  </a:moveTo>
                  <a:lnTo>
                    <a:pt x="1" y="607"/>
                  </a:lnTo>
                  <a:lnTo>
                    <a:pt x="355" y="779"/>
                  </a:lnTo>
                  <a:lnTo>
                    <a:pt x="426" y="799"/>
                  </a:lnTo>
                  <a:lnTo>
                    <a:pt x="739" y="313"/>
                  </a:lnTo>
                  <a:lnTo>
                    <a:pt x="3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3"/>
            <p:cNvSpPr/>
            <p:nvPr/>
          </p:nvSpPr>
          <p:spPr>
            <a:xfrm>
              <a:off x="2180825" y="3370950"/>
              <a:ext cx="20000" cy="34175"/>
            </a:xfrm>
            <a:custGeom>
              <a:rect b="b" l="l" r="r" t="t"/>
              <a:pathLst>
                <a:path extrusionOk="0" h="1367" w="800">
                  <a:moveTo>
                    <a:pt x="799" y="0"/>
                  </a:moveTo>
                  <a:lnTo>
                    <a:pt x="0" y="1204"/>
                  </a:lnTo>
                  <a:lnTo>
                    <a:pt x="243" y="1366"/>
                  </a:lnTo>
                  <a:lnTo>
                    <a:pt x="799" y="0"/>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3"/>
            <p:cNvSpPr/>
            <p:nvPr/>
          </p:nvSpPr>
          <p:spPr>
            <a:xfrm>
              <a:off x="2332800" y="3289775"/>
              <a:ext cx="35700" cy="36950"/>
            </a:xfrm>
            <a:custGeom>
              <a:rect b="b" l="l" r="r" t="t"/>
              <a:pathLst>
                <a:path extrusionOk="0" h="1478" w="1428">
                  <a:moveTo>
                    <a:pt x="395" y="0"/>
                  </a:moveTo>
                  <a:lnTo>
                    <a:pt x="0" y="1457"/>
                  </a:lnTo>
                  <a:lnTo>
                    <a:pt x="1366" y="1477"/>
                  </a:lnTo>
                  <a:lnTo>
                    <a:pt x="1427" y="102"/>
                  </a:lnTo>
                  <a:lnTo>
                    <a:pt x="395"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3"/>
            <p:cNvSpPr/>
            <p:nvPr/>
          </p:nvSpPr>
          <p:spPr>
            <a:xfrm>
              <a:off x="2361625" y="3283200"/>
              <a:ext cx="29625" cy="87025"/>
            </a:xfrm>
            <a:custGeom>
              <a:rect b="b" l="l" r="r" t="t"/>
              <a:pathLst>
                <a:path extrusionOk="0" h="3481" w="1185">
                  <a:moveTo>
                    <a:pt x="1185" y="0"/>
                  </a:moveTo>
                  <a:lnTo>
                    <a:pt x="72" y="172"/>
                  </a:lnTo>
                  <a:lnTo>
                    <a:pt x="1" y="1841"/>
                  </a:lnTo>
                  <a:lnTo>
                    <a:pt x="405" y="3247"/>
                  </a:lnTo>
                  <a:lnTo>
                    <a:pt x="1032" y="3480"/>
                  </a:lnTo>
                  <a:lnTo>
                    <a:pt x="118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3"/>
            <p:cNvSpPr/>
            <p:nvPr/>
          </p:nvSpPr>
          <p:spPr>
            <a:xfrm>
              <a:off x="2368700" y="3282925"/>
              <a:ext cx="25575" cy="98150"/>
            </a:xfrm>
            <a:custGeom>
              <a:rect b="b" l="l" r="r" t="t"/>
              <a:pathLst>
                <a:path extrusionOk="0" h="3926" w="1023">
                  <a:moveTo>
                    <a:pt x="668" y="1"/>
                  </a:moveTo>
                  <a:lnTo>
                    <a:pt x="558" y="2631"/>
                  </a:lnTo>
                  <a:cubicBezTo>
                    <a:pt x="558" y="2631"/>
                    <a:pt x="52" y="2662"/>
                    <a:pt x="21" y="3228"/>
                  </a:cubicBezTo>
                  <a:cubicBezTo>
                    <a:pt x="1" y="3795"/>
                    <a:pt x="851" y="3926"/>
                    <a:pt x="851" y="3926"/>
                  </a:cubicBezTo>
                  <a:lnTo>
                    <a:pt x="10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3"/>
            <p:cNvSpPr/>
            <p:nvPr/>
          </p:nvSpPr>
          <p:spPr>
            <a:xfrm>
              <a:off x="2366175" y="3289500"/>
              <a:ext cx="10150" cy="10150"/>
            </a:xfrm>
            <a:custGeom>
              <a:rect b="b" l="l" r="r" t="t"/>
              <a:pathLst>
                <a:path extrusionOk="0" h="406" w="406">
                  <a:moveTo>
                    <a:pt x="214" y="1"/>
                  </a:moveTo>
                  <a:cubicBezTo>
                    <a:pt x="102" y="1"/>
                    <a:pt x="11" y="82"/>
                    <a:pt x="1" y="193"/>
                  </a:cubicBezTo>
                  <a:cubicBezTo>
                    <a:pt x="1" y="304"/>
                    <a:pt x="82" y="396"/>
                    <a:pt x="193" y="405"/>
                  </a:cubicBezTo>
                  <a:cubicBezTo>
                    <a:pt x="304" y="405"/>
                    <a:pt x="396" y="325"/>
                    <a:pt x="396" y="214"/>
                  </a:cubicBezTo>
                  <a:cubicBezTo>
                    <a:pt x="405" y="102"/>
                    <a:pt x="315" y="11"/>
                    <a:pt x="2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3"/>
            <p:cNvSpPr/>
            <p:nvPr/>
          </p:nvSpPr>
          <p:spPr>
            <a:xfrm>
              <a:off x="2354300" y="3313275"/>
              <a:ext cx="12400" cy="18000"/>
            </a:xfrm>
            <a:custGeom>
              <a:rect b="b" l="l" r="r" t="t"/>
              <a:pathLst>
                <a:path extrusionOk="0" h="720" w="496">
                  <a:moveTo>
                    <a:pt x="31" y="1"/>
                  </a:moveTo>
                  <a:lnTo>
                    <a:pt x="1" y="719"/>
                  </a:lnTo>
                  <a:lnTo>
                    <a:pt x="1" y="719"/>
                  </a:lnTo>
                  <a:lnTo>
                    <a:pt x="395" y="689"/>
                  </a:lnTo>
                  <a:lnTo>
                    <a:pt x="466" y="668"/>
                  </a:lnTo>
                  <a:lnTo>
                    <a:pt x="496" y="92"/>
                  </a:lnTo>
                  <a:lnTo>
                    <a:pt x="3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3"/>
            <p:cNvSpPr/>
            <p:nvPr/>
          </p:nvSpPr>
          <p:spPr>
            <a:xfrm>
              <a:off x="2347225" y="3290275"/>
              <a:ext cx="7350" cy="36175"/>
            </a:xfrm>
            <a:custGeom>
              <a:rect b="b" l="l" r="r" t="t"/>
              <a:pathLst>
                <a:path extrusionOk="0" h="1447" w="294">
                  <a:moveTo>
                    <a:pt x="61" y="1"/>
                  </a:moveTo>
                  <a:lnTo>
                    <a:pt x="0" y="1447"/>
                  </a:lnTo>
                  <a:lnTo>
                    <a:pt x="293" y="1447"/>
                  </a:lnTo>
                  <a:lnTo>
                    <a:pt x="61" y="1"/>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3"/>
            <p:cNvSpPr/>
            <p:nvPr/>
          </p:nvSpPr>
          <p:spPr>
            <a:xfrm>
              <a:off x="2043750" y="3040925"/>
              <a:ext cx="159850" cy="370775"/>
            </a:xfrm>
            <a:custGeom>
              <a:rect b="b" l="l" r="r" t="t"/>
              <a:pathLst>
                <a:path extrusionOk="0" h="14831" w="6394">
                  <a:moveTo>
                    <a:pt x="1741" y="1"/>
                  </a:moveTo>
                  <a:lnTo>
                    <a:pt x="112" y="9651"/>
                  </a:lnTo>
                  <a:cubicBezTo>
                    <a:pt x="1" y="10288"/>
                    <a:pt x="243" y="10946"/>
                    <a:pt x="739" y="11360"/>
                  </a:cubicBezTo>
                  <a:lnTo>
                    <a:pt x="5220" y="14830"/>
                  </a:lnTo>
                  <a:lnTo>
                    <a:pt x="6394" y="12958"/>
                  </a:lnTo>
                  <a:lnTo>
                    <a:pt x="2721" y="9610"/>
                  </a:lnTo>
                  <a:lnTo>
                    <a:pt x="4522" y="3480"/>
                  </a:lnTo>
                  <a:lnTo>
                    <a:pt x="4522" y="183"/>
                  </a:lnTo>
                  <a:lnTo>
                    <a:pt x="1741"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3"/>
            <p:cNvSpPr/>
            <p:nvPr/>
          </p:nvSpPr>
          <p:spPr>
            <a:xfrm>
              <a:off x="2137825" y="3030550"/>
              <a:ext cx="212700" cy="307800"/>
            </a:xfrm>
            <a:custGeom>
              <a:rect b="b" l="l" r="r" t="t"/>
              <a:pathLst>
                <a:path extrusionOk="0" h="12312" w="8508">
                  <a:moveTo>
                    <a:pt x="1" y="0"/>
                  </a:moveTo>
                  <a:lnTo>
                    <a:pt x="1123" y="10471"/>
                  </a:lnTo>
                  <a:cubicBezTo>
                    <a:pt x="1184" y="11037"/>
                    <a:pt x="1629" y="11492"/>
                    <a:pt x="2195" y="11563"/>
                  </a:cubicBezTo>
                  <a:lnTo>
                    <a:pt x="8366" y="12312"/>
                  </a:lnTo>
                  <a:lnTo>
                    <a:pt x="8508" y="10177"/>
                  </a:lnTo>
                  <a:lnTo>
                    <a:pt x="4249" y="9469"/>
                  </a:lnTo>
                  <a:lnTo>
                    <a:pt x="2924" y="416"/>
                  </a:lnTo>
                  <a:lnTo>
                    <a:pt x="1"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3"/>
            <p:cNvSpPr/>
            <p:nvPr/>
          </p:nvSpPr>
          <p:spPr>
            <a:xfrm>
              <a:off x="2182850" y="3062175"/>
              <a:ext cx="33900" cy="30600"/>
            </a:xfrm>
            <a:custGeom>
              <a:rect b="b" l="l" r="r" t="t"/>
              <a:pathLst>
                <a:path extrusionOk="0" h="1224" w="1356">
                  <a:moveTo>
                    <a:pt x="20" y="0"/>
                  </a:moveTo>
                  <a:cubicBezTo>
                    <a:pt x="20" y="20"/>
                    <a:pt x="0" y="495"/>
                    <a:pt x="334" y="860"/>
                  </a:cubicBezTo>
                  <a:cubicBezTo>
                    <a:pt x="567" y="1102"/>
                    <a:pt x="911" y="1224"/>
                    <a:pt x="1356" y="1224"/>
                  </a:cubicBezTo>
                  <a:lnTo>
                    <a:pt x="1356" y="1174"/>
                  </a:lnTo>
                  <a:cubicBezTo>
                    <a:pt x="931" y="1174"/>
                    <a:pt x="597" y="1052"/>
                    <a:pt x="374" y="819"/>
                  </a:cubicBezTo>
                  <a:cubicBezTo>
                    <a:pt x="50" y="475"/>
                    <a:pt x="81" y="0"/>
                    <a:pt x="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3"/>
            <p:cNvSpPr/>
            <p:nvPr/>
          </p:nvSpPr>
          <p:spPr>
            <a:xfrm>
              <a:off x="2080925" y="3062175"/>
              <a:ext cx="34175" cy="30600"/>
            </a:xfrm>
            <a:custGeom>
              <a:rect b="b" l="l" r="r" t="t"/>
              <a:pathLst>
                <a:path extrusionOk="0" h="1224" w="1367">
                  <a:moveTo>
                    <a:pt x="1285" y="0"/>
                  </a:moveTo>
                  <a:cubicBezTo>
                    <a:pt x="1285" y="0"/>
                    <a:pt x="1306" y="475"/>
                    <a:pt x="982" y="819"/>
                  </a:cubicBezTo>
                  <a:cubicBezTo>
                    <a:pt x="769" y="1052"/>
                    <a:pt x="436" y="1174"/>
                    <a:pt x="0" y="1174"/>
                  </a:cubicBezTo>
                  <a:lnTo>
                    <a:pt x="0" y="1224"/>
                  </a:lnTo>
                  <a:cubicBezTo>
                    <a:pt x="456" y="1224"/>
                    <a:pt x="789" y="1102"/>
                    <a:pt x="1022" y="860"/>
                  </a:cubicBezTo>
                  <a:cubicBezTo>
                    <a:pt x="1366" y="495"/>
                    <a:pt x="1336" y="20"/>
                    <a:pt x="13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3"/>
            <p:cNvSpPr/>
            <p:nvPr/>
          </p:nvSpPr>
          <p:spPr>
            <a:xfrm>
              <a:off x="1952950" y="2764500"/>
              <a:ext cx="139375" cy="186150"/>
            </a:xfrm>
            <a:custGeom>
              <a:rect b="b" l="l" r="r" t="t"/>
              <a:pathLst>
                <a:path extrusionOk="0" h="7446" w="5575">
                  <a:moveTo>
                    <a:pt x="810" y="1"/>
                  </a:moveTo>
                  <a:lnTo>
                    <a:pt x="1" y="466"/>
                  </a:lnTo>
                  <a:cubicBezTo>
                    <a:pt x="1316" y="3541"/>
                    <a:pt x="1639" y="4846"/>
                    <a:pt x="5575" y="7446"/>
                  </a:cubicBezTo>
                  <a:lnTo>
                    <a:pt x="5423" y="5605"/>
                  </a:lnTo>
                  <a:lnTo>
                    <a:pt x="2894" y="3420"/>
                  </a:lnTo>
                  <a:lnTo>
                    <a:pt x="810"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3"/>
            <p:cNvSpPr/>
            <p:nvPr/>
          </p:nvSpPr>
          <p:spPr>
            <a:xfrm>
              <a:off x="1931200" y="2725875"/>
              <a:ext cx="43800" cy="50275"/>
            </a:xfrm>
            <a:custGeom>
              <a:rect b="b" l="l" r="r" t="t"/>
              <a:pathLst>
                <a:path extrusionOk="0" h="2011" w="1752">
                  <a:moveTo>
                    <a:pt x="700" y="0"/>
                  </a:moveTo>
                  <a:cubicBezTo>
                    <a:pt x="500" y="0"/>
                    <a:pt x="436" y="160"/>
                    <a:pt x="436" y="160"/>
                  </a:cubicBezTo>
                  <a:cubicBezTo>
                    <a:pt x="264" y="251"/>
                    <a:pt x="324" y="383"/>
                    <a:pt x="324" y="383"/>
                  </a:cubicBezTo>
                  <a:cubicBezTo>
                    <a:pt x="122" y="504"/>
                    <a:pt x="214" y="666"/>
                    <a:pt x="214" y="666"/>
                  </a:cubicBezTo>
                  <a:cubicBezTo>
                    <a:pt x="41" y="727"/>
                    <a:pt x="52" y="848"/>
                    <a:pt x="52" y="848"/>
                  </a:cubicBezTo>
                  <a:cubicBezTo>
                    <a:pt x="1" y="1354"/>
                    <a:pt x="871" y="2011"/>
                    <a:pt x="871" y="2011"/>
                  </a:cubicBezTo>
                  <a:lnTo>
                    <a:pt x="1751" y="1880"/>
                  </a:lnTo>
                  <a:cubicBezTo>
                    <a:pt x="1569" y="1030"/>
                    <a:pt x="1468" y="180"/>
                    <a:pt x="780" y="8"/>
                  </a:cubicBezTo>
                  <a:cubicBezTo>
                    <a:pt x="751" y="3"/>
                    <a:pt x="724" y="0"/>
                    <a:pt x="700" y="0"/>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3"/>
            <p:cNvSpPr/>
            <p:nvPr/>
          </p:nvSpPr>
          <p:spPr>
            <a:xfrm>
              <a:off x="1936700" y="2726875"/>
              <a:ext cx="19575" cy="19450"/>
            </a:xfrm>
            <a:custGeom>
              <a:rect b="b" l="l" r="r" t="t"/>
              <a:pathLst>
                <a:path extrusionOk="0" h="778" w="783">
                  <a:moveTo>
                    <a:pt x="726" y="0"/>
                  </a:moveTo>
                  <a:cubicBezTo>
                    <a:pt x="399" y="0"/>
                    <a:pt x="1" y="777"/>
                    <a:pt x="469" y="777"/>
                  </a:cubicBezTo>
                  <a:cubicBezTo>
                    <a:pt x="590" y="737"/>
                    <a:pt x="671" y="535"/>
                    <a:pt x="671" y="505"/>
                  </a:cubicBezTo>
                  <a:lnTo>
                    <a:pt x="630" y="484"/>
                  </a:lnTo>
                  <a:cubicBezTo>
                    <a:pt x="601" y="572"/>
                    <a:pt x="515" y="737"/>
                    <a:pt x="424" y="737"/>
                  </a:cubicBezTo>
                  <a:cubicBezTo>
                    <a:pt x="388" y="737"/>
                    <a:pt x="351" y="712"/>
                    <a:pt x="317" y="646"/>
                  </a:cubicBezTo>
                  <a:cubicBezTo>
                    <a:pt x="232" y="486"/>
                    <a:pt x="507" y="62"/>
                    <a:pt x="725" y="62"/>
                  </a:cubicBezTo>
                  <a:cubicBezTo>
                    <a:pt x="741" y="62"/>
                    <a:pt x="757" y="64"/>
                    <a:pt x="772" y="69"/>
                  </a:cubicBezTo>
                  <a:lnTo>
                    <a:pt x="783" y="9"/>
                  </a:lnTo>
                  <a:cubicBezTo>
                    <a:pt x="764" y="3"/>
                    <a:pt x="745" y="0"/>
                    <a:pt x="726"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3"/>
            <p:cNvSpPr/>
            <p:nvPr/>
          </p:nvSpPr>
          <p:spPr>
            <a:xfrm>
              <a:off x="1931725" y="2747075"/>
              <a:ext cx="12925" cy="6750"/>
            </a:xfrm>
            <a:custGeom>
              <a:rect b="b" l="l" r="r" t="t"/>
              <a:pathLst>
                <a:path extrusionOk="0" h="270" w="517">
                  <a:moveTo>
                    <a:pt x="51" y="0"/>
                  </a:moveTo>
                  <a:lnTo>
                    <a:pt x="11" y="30"/>
                  </a:lnTo>
                  <a:cubicBezTo>
                    <a:pt x="1" y="30"/>
                    <a:pt x="197" y="269"/>
                    <a:pt x="338" y="269"/>
                  </a:cubicBezTo>
                  <a:cubicBezTo>
                    <a:pt x="351" y="269"/>
                    <a:pt x="363" y="267"/>
                    <a:pt x="375" y="263"/>
                  </a:cubicBezTo>
                  <a:cubicBezTo>
                    <a:pt x="465" y="232"/>
                    <a:pt x="516" y="70"/>
                    <a:pt x="516" y="61"/>
                  </a:cubicBezTo>
                  <a:lnTo>
                    <a:pt x="465" y="50"/>
                  </a:lnTo>
                  <a:cubicBezTo>
                    <a:pt x="442" y="165"/>
                    <a:pt x="392" y="206"/>
                    <a:pt x="335" y="206"/>
                  </a:cubicBezTo>
                  <a:cubicBezTo>
                    <a:pt x="221" y="206"/>
                    <a:pt x="78" y="47"/>
                    <a:pt x="5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3"/>
            <p:cNvSpPr/>
            <p:nvPr/>
          </p:nvSpPr>
          <p:spPr>
            <a:xfrm>
              <a:off x="1949675" y="2754400"/>
              <a:ext cx="5075" cy="9625"/>
            </a:xfrm>
            <a:custGeom>
              <a:rect b="b" l="l" r="r" t="t"/>
              <a:pathLst>
                <a:path extrusionOk="0" h="385" w="203">
                  <a:moveTo>
                    <a:pt x="152" y="0"/>
                  </a:moveTo>
                  <a:cubicBezTo>
                    <a:pt x="152" y="11"/>
                    <a:pt x="1" y="243"/>
                    <a:pt x="152" y="384"/>
                  </a:cubicBezTo>
                  <a:lnTo>
                    <a:pt x="192" y="344"/>
                  </a:lnTo>
                  <a:cubicBezTo>
                    <a:pt x="71" y="233"/>
                    <a:pt x="192" y="31"/>
                    <a:pt x="203" y="31"/>
                  </a:cubicBezTo>
                  <a:lnTo>
                    <a:pt x="152"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3"/>
            <p:cNvSpPr/>
            <p:nvPr/>
          </p:nvSpPr>
          <p:spPr>
            <a:xfrm>
              <a:off x="2194225" y="2768300"/>
              <a:ext cx="161350" cy="182875"/>
            </a:xfrm>
            <a:custGeom>
              <a:rect b="b" l="l" r="r" t="t"/>
              <a:pathLst>
                <a:path extrusionOk="0" h="7315" w="6454">
                  <a:moveTo>
                    <a:pt x="5615" y="1"/>
                  </a:moveTo>
                  <a:cubicBezTo>
                    <a:pt x="3430" y="3693"/>
                    <a:pt x="4289" y="3511"/>
                    <a:pt x="445" y="5271"/>
                  </a:cubicBezTo>
                  <a:lnTo>
                    <a:pt x="0" y="7314"/>
                  </a:lnTo>
                  <a:cubicBezTo>
                    <a:pt x="2155" y="6859"/>
                    <a:pt x="4734" y="4461"/>
                    <a:pt x="4734" y="4461"/>
                  </a:cubicBezTo>
                  <a:lnTo>
                    <a:pt x="6454" y="426"/>
                  </a:lnTo>
                  <a:lnTo>
                    <a:pt x="5615"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3"/>
            <p:cNvSpPr/>
            <p:nvPr/>
          </p:nvSpPr>
          <p:spPr>
            <a:xfrm>
              <a:off x="2334075" y="2727850"/>
              <a:ext cx="39650" cy="58700"/>
            </a:xfrm>
            <a:custGeom>
              <a:rect b="b" l="l" r="r" t="t"/>
              <a:pathLst>
                <a:path extrusionOk="0" h="2348" w="1586">
                  <a:moveTo>
                    <a:pt x="906" y="1"/>
                  </a:moveTo>
                  <a:cubicBezTo>
                    <a:pt x="773" y="1"/>
                    <a:pt x="554" y="472"/>
                    <a:pt x="445" y="850"/>
                  </a:cubicBezTo>
                  <a:cubicBezTo>
                    <a:pt x="445" y="850"/>
                    <a:pt x="466" y="466"/>
                    <a:pt x="304" y="455"/>
                  </a:cubicBezTo>
                  <a:cubicBezTo>
                    <a:pt x="302" y="455"/>
                    <a:pt x="301" y="455"/>
                    <a:pt x="299" y="455"/>
                  </a:cubicBezTo>
                  <a:cubicBezTo>
                    <a:pt x="80" y="455"/>
                    <a:pt x="0" y="1781"/>
                    <a:pt x="0" y="1781"/>
                  </a:cubicBezTo>
                  <a:lnTo>
                    <a:pt x="547" y="2347"/>
                  </a:lnTo>
                  <a:cubicBezTo>
                    <a:pt x="547" y="2347"/>
                    <a:pt x="1204" y="1801"/>
                    <a:pt x="1417" y="1204"/>
                  </a:cubicBezTo>
                  <a:cubicBezTo>
                    <a:pt x="1584" y="753"/>
                    <a:pt x="1585" y="419"/>
                    <a:pt x="1501" y="419"/>
                  </a:cubicBezTo>
                  <a:cubicBezTo>
                    <a:pt x="1483" y="419"/>
                    <a:pt x="1462" y="434"/>
                    <a:pt x="1437" y="466"/>
                  </a:cubicBezTo>
                  <a:cubicBezTo>
                    <a:pt x="1437" y="466"/>
                    <a:pt x="1410" y="303"/>
                    <a:pt x="1339" y="303"/>
                  </a:cubicBezTo>
                  <a:cubicBezTo>
                    <a:pt x="1314" y="303"/>
                    <a:pt x="1282" y="325"/>
                    <a:pt x="1244" y="385"/>
                  </a:cubicBezTo>
                  <a:cubicBezTo>
                    <a:pt x="1252" y="287"/>
                    <a:pt x="1205" y="179"/>
                    <a:pt x="1129" y="179"/>
                  </a:cubicBezTo>
                  <a:cubicBezTo>
                    <a:pt x="1095" y="179"/>
                    <a:pt x="1056" y="200"/>
                    <a:pt x="1012" y="253"/>
                  </a:cubicBezTo>
                  <a:cubicBezTo>
                    <a:pt x="998" y="73"/>
                    <a:pt x="958" y="1"/>
                    <a:pt x="906"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3"/>
            <p:cNvSpPr/>
            <p:nvPr/>
          </p:nvSpPr>
          <p:spPr>
            <a:xfrm>
              <a:off x="2367700" y="2739225"/>
              <a:ext cx="2825" cy="12650"/>
            </a:xfrm>
            <a:custGeom>
              <a:rect b="b" l="l" r="r" t="t"/>
              <a:pathLst>
                <a:path extrusionOk="0" h="506" w="113">
                  <a:moveTo>
                    <a:pt x="72" y="0"/>
                  </a:moveTo>
                  <a:cubicBezTo>
                    <a:pt x="72" y="11"/>
                    <a:pt x="51" y="304"/>
                    <a:pt x="0" y="496"/>
                  </a:cubicBezTo>
                  <a:lnTo>
                    <a:pt x="31" y="506"/>
                  </a:lnTo>
                  <a:cubicBezTo>
                    <a:pt x="92" y="314"/>
                    <a:pt x="112" y="11"/>
                    <a:pt x="112" y="11"/>
                  </a:cubicBezTo>
                  <a:lnTo>
                    <a:pt x="72" y="0"/>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3"/>
            <p:cNvSpPr/>
            <p:nvPr/>
          </p:nvSpPr>
          <p:spPr>
            <a:xfrm>
              <a:off x="2361900" y="2737200"/>
              <a:ext cx="3800" cy="11925"/>
            </a:xfrm>
            <a:custGeom>
              <a:rect b="b" l="l" r="r" t="t"/>
              <a:pathLst>
                <a:path extrusionOk="0" h="477" w="152">
                  <a:moveTo>
                    <a:pt x="111" y="0"/>
                  </a:moveTo>
                  <a:cubicBezTo>
                    <a:pt x="111" y="0"/>
                    <a:pt x="71" y="253"/>
                    <a:pt x="0" y="465"/>
                  </a:cubicBezTo>
                  <a:lnTo>
                    <a:pt x="30" y="476"/>
                  </a:lnTo>
                  <a:cubicBezTo>
                    <a:pt x="101" y="263"/>
                    <a:pt x="151" y="11"/>
                    <a:pt x="15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3"/>
            <p:cNvSpPr/>
            <p:nvPr/>
          </p:nvSpPr>
          <p:spPr>
            <a:xfrm>
              <a:off x="2356075" y="2734150"/>
              <a:ext cx="3825" cy="14700"/>
            </a:xfrm>
            <a:custGeom>
              <a:rect b="b" l="l" r="r" t="t"/>
              <a:pathLst>
                <a:path extrusionOk="0" h="588" w="153">
                  <a:moveTo>
                    <a:pt x="112" y="1"/>
                  </a:moveTo>
                  <a:cubicBezTo>
                    <a:pt x="112" y="1"/>
                    <a:pt x="81" y="304"/>
                    <a:pt x="0" y="578"/>
                  </a:cubicBezTo>
                  <a:lnTo>
                    <a:pt x="31" y="587"/>
                  </a:lnTo>
                  <a:cubicBezTo>
                    <a:pt x="112" y="304"/>
                    <a:pt x="152" y="11"/>
                    <a:pt x="152" y="11"/>
                  </a:cubicBezTo>
                  <a:lnTo>
                    <a:pt x="112" y="1"/>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3"/>
            <p:cNvSpPr/>
            <p:nvPr/>
          </p:nvSpPr>
          <p:spPr>
            <a:xfrm>
              <a:off x="2343675" y="2748575"/>
              <a:ext cx="2050" cy="6850"/>
            </a:xfrm>
            <a:custGeom>
              <a:rect b="b" l="l" r="r" t="t"/>
              <a:pathLst>
                <a:path extrusionOk="0" h="274" w="82">
                  <a:moveTo>
                    <a:pt x="41" y="1"/>
                  </a:moveTo>
                  <a:cubicBezTo>
                    <a:pt x="41" y="1"/>
                    <a:pt x="31" y="152"/>
                    <a:pt x="1" y="264"/>
                  </a:cubicBezTo>
                  <a:lnTo>
                    <a:pt x="41" y="274"/>
                  </a:lnTo>
                  <a:cubicBezTo>
                    <a:pt x="61" y="152"/>
                    <a:pt x="82" y="10"/>
                    <a:pt x="82" y="10"/>
                  </a:cubicBezTo>
                  <a:lnTo>
                    <a:pt x="41" y="1"/>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3"/>
            <p:cNvSpPr/>
            <p:nvPr/>
          </p:nvSpPr>
          <p:spPr>
            <a:xfrm>
              <a:off x="2175000" y="2818375"/>
              <a:ext cx="20000" cy="21025"/>
            </a:xfrm>
            <a:custGeom>
              <a:rect b="b" l="l" r="r" t="t"/>
              <a:pathLst>
                <a:path extrusionOk="0" h="841" w="800">
                  <a:moveTo>
                    <a:pt x="433" y="1"/>
                  </a:moveTo>
                  <a:cubicBezTo>
                    <a:pt x="288" y="1"/>
                    <a:pt x="139" y="114"/>
                    <a:pt x="81" y="294"/>
                  </a:cubicBezTo>
                  <a:cubicBezTo>
                    <a:pt x="0" y="516"/>
                    <a:pt x="81" y="749"/>
                    <a:pt x="254" y="820"/>
                  </a:cubicBezTo>
                  <a:cubicBezTo>
                    <a:pt x="289" y="833"/>
                    <a:pt x="325" y="840"/>
                    <a:pt x="361" y="840"/>
                  </a:cubicBezTo>
                  <a:cubicBezTo>
                    <a:pt x="509" y="840"/>
                    <a:pt x="654" y="726"/>
                    <a:pt x="719" y="547"/>
                  </a:cubicBezTo>
                  <a:cubicBezTo>
                    <a:pt x="800" y="324"/>
                    <a:pt x="719" y="91"/>
                    <a:pt x="537" y="21"/>
                  </a:cubicBezTo>
                  <a:cubicBezTo>
                    <a:pt x="503" y="7"/>
                    <a:pt x="468" y="1"/>
                    <a:pt x="433"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3"/>
            <p:cNvSpPr/>
            <p:nvPr/>
          </p:nvSpPr>
          <p:spPr>
            <a:xfrm>
              <a:off x="2186625" y="2822925"/>
              <a:ext cx="5075" cy="9875"/>
            </a:xfrm>
            <a:custGeom>
              <a:rect b="b" l="l" r="r" t="t"/>
              <a:pathLst>
                <a:path extrusionOk="0" h="395" w="203">
                  <a:moveTo>
                    <a:pt x="21" y="1"/>
                  </a:moveTo>
                  <a:lnTo>
                    <a:pt x="1" y="31"/>
                  </a:lnTo>
                  <a:cubicBezTo>
                    <a:pt x="153" y="152"/>
                    <a:pt x="92" y="385"/>
                    <a:pt x="92" y="385"/>
                  </a:cubicBezTo>
                  <a:lnTo>
                    <a:pt x="122" y="395"/>
                  </a:lnTo>
                  <a:cubicBezTo>
                    <a:pt x="132" y="385"/>
                    <a:pt x="203" y="132"/>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3"/>
            <p:cNvSpPr/>
            <p:nvPr/>
          </p:nvSpPr>
          <p:spPr>
            <a:xfrm>
              <a:off x="2105975" y="2818375"/>
              <a:ext cx="19975" cy="21025"/>
            </a:xfrm>
            <a:custGeom>
              <a:rect b="b" l="l" r="r" t="t"/>
              <a:pathLst>
                <a:path extrusionOk="0" h="841" w="799">
                  <a:moveTo>
                    <a:pt x="366" y="1"/>
                  </a:moveTo>
                  <a:cubicBezTo>
                    <a:pt x="331" y="1"/>
                    <a:pt x="296" y="7"/>
                    <a:pt x="263" y="21"/>
                  </a:cubicBezTo>
                  <a:cubicBezTo>
                    <a:pt x="81" y="91"/>
                    <a:pt x="0" y="324"/>
                    <a:pt x="81" y="547"/>
                  </a:cubicBezTo>
                  <a:cubicBezTo>
                    <a:pt x="146" y="726"/>
                    <a:pt x="290" y="840"/>
                    <a:pt x="439" y="840"/>
                  </a:cubicBezTo>
                  <a:cubicBezTo>
                    <a:pt x="475" y="840"/>
                    <a:pt x="511" y="833"/>
                    <a:pt x="546" y="820"/>
                  </a:cubicBezTo>
                  <a:cubicBezTo>
                    <a:pt x="718" y="749"/>
                    <a:pt x="799" y="516"/>
                    <a:pt x="718" y="294"/>
                  </a:cubicBezTo>
                  <a:cubicBezTo>
                    <a:pt x="661" y="114"/>
                    <a:pt x="512" y="1"/>
                    <a:pt x="366"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3"/>
            <p:cNvSpPr/>
            <p:nvPr/>
          </p:nvSpPr>
          <p:spPr>
            <a:xfrm>
              <a:off x="2108725" y="2822925"/>
              <a:ext cx="4850" cy="9875"/>
            </a:xfrm>
            <a:custGeom>
              <a:rect b="b" l="l" r="r" t="t"/>
              <a:pathLst>
                <a:path extrusionOk="0" h="395" w="194">
                  <a:moveTo>
                    <a:pt x="173" y="1"/>
                  </a:moveTo>
                  <a:cubicBezTo>
                    <a:pt x="1" y="132"/>
                    <a:pt x="72" y="385"/>
                    <a:pt x="72" y="395"/>
                  </a:cubicBezTo>
                  <a:lnTo>
                    <a:pt x="102" y="385"/>
                  </a:lnTo>
                  <a:cubicBezTo>
                    <a:pt x="102" y="385"/>
                    <a:pt x="41" y="152"/>
                    <a:pt x="194" y="31"/>
                  </a:cubicBezTo>
                  <a:lnTo>
                    <a:pt x="17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3"/>
            <p:cNvSpPr/>
            <p:nvPr/>
          </p:nvSpPr>
          <p:spPr>
            <a:xfrm>
              <a:off x="2070550" y="2884125"/>
              <a:ext cx="160100" cy="175025"/>
            </a:xfrm>
            <a:custGeom>
              <a:rect b="b" l="l" r="r" t="t"/>
              <a:pathLst>
                <a:path extrusionOk="0" h="7001" w="6404">
                  <a:moveTo>
                    <a:pt x="2226" y="1"/>
                  </a:moveTo>
                  <a:cubicBezTo>
                    <a:pt x="689" y="1"/>
                    <a:pt x="1" y="1346"/>
                    <a:pt x="193" y="2863"/>
                  </a:cubicBezTo>
                  <a:lnTo>
                    <a:pt x="496" y="7001"/>
                  </a:lnTo>
                  <a:lnTo>
                    <a:pt x="5848" y="7001"/>
                  </a:lnTo>
                  <a:lnTo>
                    <a:pt x="5999" y="4553"/>
                  </a:lnTo>
                  <a:lnTo>
                    <a:pt x="6222" y="2863"/>
                  </a:lnTo>
                  <a:cubicBezTo>
                    <a:pt x="6404" y="1346"/>
                    <a:pt x="5635" y="1"/>
                    <a:pt x="4097"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3"/>
            <p:cNvSpPr/>
            <p:nvPr/>
          </p:nvSpPr>
          <p:spPr>
            <a:xfrm>
              <a:off x="2130250" y="2856050"/>
              <a:ext cx="40725" cy="30625"/>
            </a:xfrm>
            <a:custGeom>
              <a:rect b="b" l="l" r="r" t="t"/>
              <a:pathLst>
                <a:path extrusionOk="0" h="1225" w="1629">
                  <a:moveTo>
                    <a:pt x="91" y="1"/>
                  </a:moveTo>
                  <a:lnTo>
                    <a:pt x="0" y="1225"/>
                  </a:lnTo>
                  <a:lnTo>
                    <a:pt x="1628" y="1225"/>
                  </a:lnTo>
                  <a:lnTo>
                    <a:pt x="1547"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3"/>
            <p:cNvSpPr/>
            <p:nvPr/>
          </p:nvSpPr>
          <p:spPr>
            <a:xfrm>
              <a:off x="2120625" y="2880600"/>
              <a:ext cx="59725" cy="24025"/>
            </a:xfrm>
            <a:custGeom>
              <a:rect b="b" l="l" r="r" t="t"/>
              <a:pathLst>
                <a:path extrusionOk="0" h="961" w="2389">
                  <a:moveTo>
                    <a:pt x="1215" y="0"/>
                  </a:moveTo>
                  <a:lnTo>
                    <a:pt x="1" y="152"/>
                  </a:lnTo>
                  <a:cubicBezTo>
                    <a:pt x="1" y="152"/>
                    <a:pt x="142" y="961"/>
                    <a:pt x="1215" y="961"/>
                  </a:cubicBezTo>
                  <a:cubicBezTo>
                    <a:pt x="2287" y="961"/>
                    <a:pt x="2388" y="152"/>
                    <a:pt x="2388" y="152"/>
                  </a:cubicBezTo>
                  <a:lnTo>
                    <a:pt x="1215"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3"/>
            <p:cNvSpPr/>
            <p:nvPr/>
          </p:nvSpPr>
          <p:spPr>
            <a:xfrm>
              <a:off x="2142875" y="2922575"/>
              <a:ext cx="3575" cy="3800"/>
            </a:xfrm>
            <a:custGeom>
              <a:rect b="b" l="l" r="r" t="t"/>
              <a:pathLst>
                <a:path extrusionOk="0" h="152" w="143">
                  <a:moveTo>
                    <a:pt x="71" y="0"/>
                  </a:moveTo>
                  <a:cubicBezTo>
                    <a:pt x="31" y="0"/>
                    <a:pt x="1" y="41"/>
                    <a:pt x="1" y="81"/>
                  </a:cubicBezTo>
                  <a:cubicBezTo>
                    <a:pt x="1" y="122"/>
                    <a:pt x="31" y="152"/>
                    <a:pt x="71" y="152"/>
                  </a:cubicBezTo>
                  <a:cubicBezTo>
                    <a:pt x="112" y="152"/>
                    <a:pt x="143" y="122"/>
                    <a:pt x="143" y="81"/>
                  </a:cubicBezTo>
                  <a:cubicBezTo>
                    <a:pt x="143" y="41"/>
                    <a:pt x="112" y="0"/>
                    <a:pt x="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3"/>
            <p:cNvSpPr/>
            <p:nvPr/>
          </p:nvSpPr>
          <p:spPr>
            <a:xfrm>
              <a:off x="2142875" y="2936225"/>
              <a:ext cx="3575" cy="3575"/>
            </a:xfrm>
            <a:custGeom>
              <a:rect b="b" l="l" r="r" t="t"/>
              <a:pathLst>
                <a:path extrusionOk="0" h="143" w="143">
                  <a:moveTo>
                    <a:pt x="71" y="1"/>
                  </a:moveTo>
                  <a:cubicBezTo>
                    <a:pt x="31" y="1"/>
                    <a:pt x="1" y="31"/>
                    <a:pt x="1" y="71"/>
                  </a:cubicBezTo>
                  <a:cubicBezTo>
                    <a:pt x="1" y="111"/>
                    <a:pt x="31" y="142"/>
                    <a:pt x="71" y="142"/>
                  </a:cubicBezTo>
                  <a:cubicBezTo>
                    <a:pt x="112" y="142"/>
                    <a:pt x="143" y="111"/>
                    <a:pt x="143" y="71"/>
                  </a:cubicBezTo>
                  <a:cubicBezTo>
                    <a:pt x="143" y="31"/>
                    <a:pt x="112" y="1"/>
                    <a:pt x="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3"/>
            <p:cNvSpPr/>
            <p:nvPr/>
          </p:nvSpPr>
          <p:spPr>
            <a:xfrm>
              <a:off x="2131500" y="2860600"/>
              <a:ext cx="38450" cy="22550"/>
            </a:xfrm>
            <a:custGeom>
              <a:rect b="b" l="l" r="r" t="t"/>
              <a:pathLst>
                <a:path extrusionOk="0" h="902" w="1538">
                  <a:moveTo>
                    <a:pt x="0" y="1"/>
                  </a:moveTo>
                  <a:lnTo>
                    <a:pt x="0" y="396"/>
                  </a:lnTo>
                  <a:cubicBezTo>
                    <a:pt x="0" y="396"/>
                    <a:pt x="284" y="901"/>
                    <a:pt x="759" y="901"/>
                  </a:cubicBezTo>
                  <a:cubicBezTo>
                    <a:pt x="1234" y="901"/>
                    <a:pt x="1538" y="396"/>
                    <a:pt x="1538" y="396"/>
                  </a:cubicBezTo>
                  <a:lnTo>
                    <a:pt x="1538" y="1"/>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3"/>
            <p:cNvSpPr/>
            <p:nvPr/>
          </p:nvSpPr>
          <p:spPr>
            <a:xfrm>
              <a:off x="2114800" y="2777650"/>
              <a:ext cx="71600" cy="99175"/>
            </a:xfrm>
            <a:custGeom>
              <a:rect b="b" l="l" r="r" t="t"/>
              <a:pathLst>
                <a:path extrusionOk="0" h="3967" w="2864">
                  <a:moveTo>
                    <a:pt x="1427" y="1"/>
                  </a:moveTo>
                  <a:cubicBezTo>
                    <a:pt x="638" y="1"/>
                    <a:pt x="1" y="638"/>
                    <a:pt x="1" y="1427"/>
                  </a:cubicBezTo>
                  <a:cubicBezTo>
                    <a:pt x="1" y="1478"/>
                    <a:pt x="1" y="1518"/>
                    <a:pt x="11" y="1569"/>
                  </a:cubicBezTo>
                  <a:lnTo>
                    <a:pt x="11" y="1589"/>
                  </a:lnTo>
                  <a:lnTo>
                    <a:pt x="163" y="2823"/>
                  </a:lnTo>
                  <a:lnTo>
                    <a:pt x="163" y="2833"/>
                  </a:lnTo>
                  <a:lnTo>
                    <a:pt x="163" y="2853"/>
                  </a:lnTo>
                  <a:cubicBezTo>
                    <a:pt x="244" y="3480"/>
                    <a:pt x="780" y="3966"/>
                    <a:pt x="1427" y="3966"/>
                  </a:cubicBezTo>
                  <a:cubicBezTo>
                    <a:pt x="2075" y="3966"/>
                    <a:pt x="2611" y="3501"/>
                    <a:pt x="2702" y="2874"/>
                  </a:cubicBezTo>
                  <a:lnTo>
                    <a:pt x="2702" y="2864"/>
                  </a:lnTo>
                  <a:lnTo>
                    <a:pt x="2702" y="2813"/>
                  </a:lnTo>
                  <a:lnTo>
                    <a:pt x="2853" y="1589"/>
                  </a:lnTo>
                  <a:lnTo>
                    <a:pt x="2853" y="1569"/>
                  </a:lnTo>
                  <a:cubicBezTo>
                    <a:pt x="2864" y="1518"/>
                    <a:pt x="2864" y="1478"/>
                    <a:pt x="2864" y="1427"/>
                  </a:cubicBezTo>
                  <a:cubicBezTo>
                    <a:pt x="2864" y="638"/>
                    <a:pt x="2226" y="1"/>
                    <a:pt x="1427"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3"/>
            <p:cNvSpPr/>
            <p:nvPr/>
          </p:nvSpPr>
          <p:spPr>
            <a:xfrm>
              <a:off x="2114800" y="2777150"/>
              <a:ext cx="71600" cy="53125"/>
            </a:xfrm>
            <a:custGeom>
              <a:rect b="b" l="l" r="r" t="t"/>
              <a:pathLst>
                <a:path extrusionOk="0" h="2125" w="2864">
                  <a:moveTo>
                    <a:pt x="1434" y="0"/>
                  </a:moveTo>
                  <a:cubicBezTo>
                    <a:pt x="1361" y="0"/>
                    <a:pt x="50" y="20"/>
                    <a:pt x="1" y="1387"/>
                  </a:cubicBezTo>
                  <a:cubicBezTo>
                    <a:pt x="1" y="1518"/>
                    <a:pt x="11" y="1650"/>
                    <a:pt x="31" y="1781"/>
                  </a:cubicBezTo>
                  <a:lnTo>
                    <a:pt x="82" y="2125"/>
                  </a:lnTo>
                  <a:cubicBezTo>
                    <a:pt x="82" y="2125"/>
                    <a:pt x="405" y="1812"/>
                    <a:pt x="567" y="1306"/>
                  </a:cubicBezTo>
                  <a:lnTo>
                    <a:pt x="2297" y="1306"/>
                  </a:lnTo>
                  <a:cubicBezTo>
                    <a:pt x="2459" y="1812"/>
                    <a:pt x="2793" y="2125"/>
                    <a:pt x="2793" y="2125"/>
                  </a:cubicBezTo>
                  <a:lnTo>
                    <a:pt x="2844" y="1781"/>
                  </a:lnTo>
                  <a:cubicBezTo>
                    <a:pt x="2853" y="1650"/>
                    <a:pt x="2864" y="1518"/>
                    <a:pt x="2864" y="1387"/>
                  </a:cubicBezTo>
                  <a:cubicBezTo>
                    <a:pt x="2814" y="20"/>
                    <a:pt x="1513" y="0"/>
                    <a:pt x="1440" y="0"/>
                  </a:cubicBezTo>
                  <a:cubicBezTo>
                    <a:pt x="1438" y="0"/>
                    <a:pt x="1437" y="0"/>
                    <a:pt x="1437" y="0"/>
                  </a:cubicBezTo>
                  <a:cubicBezTo>
                    <a:pt x="1437" y="0"/>
                    <a:pt x="1436" y="0"/>
                    <a:pt x="14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3"/>
            <p:cNvSpPr/>
            <p:nvPr/>
          </p:nvSpPr>
          <p:spPr>
            <a:xfrm>
              <a:off x="2092550" y="2766475"/>
              <a:ext cx="101950" cy="51925"/>
            </a:xfrm>
            <a:custGeom>
              <a:rect b="b" l="l" r="r" t="t"/>
              <a:pathLst>
                <a:path extrusionOk="0" h="2077" w="4078">
                  <a:moveTo>
                    <a:pt x="1818" y="1"/>
                  </a:moveTo>
                  <a:cubicBezTo>
                    <a:pt x="1789" y="1"/>
                    <a:pt x="1760" y="1"/>
                    <a:pt x="1731" y="3"/>
                  </a:cubicBezTo>
                  <a:cubicBezTo>
                    <a:pt x="749" y="43"/>
                    <a:pt x="1073" y="610"/>
                    <a:pt x="1073" y="610"/>
                  </a:cubicBezTo>
                  <a:cubicBezTo>
                    <a:pt x="1073" y="610"/>
                    <a:pt x="1" y="610"/>
                    <a:pt x="972" y="1652"/>
                  </a:cubicBezTo>
                  <a:lnTo>
                    <a:pt x="2449" y="1045"/>
                  </a:lnTo>
                  <a:lnTo>
                    <a:pt x="3471" y="1419"/>
                  </a:lnTo>
                  <a:lnTo>
                    <a:pt x="3743" y="2077"/>
                  </a:lnTo>
                  <a:cubicBezTo>
                    <a:pt x="3976" y="1055"/>
                    <a:pt x="4078" y="650"/>
                    <a:pt x="3318" y="620"/>
                  </a:cubicBezTo>
                  <a:cubicBezTo>
                    <a:pt x="3318" y="620"/>
                    <a:pt x="2747" y="1"/>
                    <a:pt x="18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3"/>
            <p:cNvSpPr/>
            <p:nvPr/>
          </p:nvSpPr>
          <p:spPr>
            <a:xfrm>
              <a:off x="2113050" y="2797375"/>
              <a:ext cx="7350" cy="21025"/>
            </a:xfrm>
            <a:custGeom>
              <a:rect b="b" l="l" r="r" t="t"/>
              <a:pathLst>
                <a:path extrusionOk="0" h="841" w="294">
                  <a:moveTo>
                    <a:pt x="0" y="1"/>
                  </a:moveTo>
                  <a:lnTo>
                    <a:pt x="81" y="841"/>
                  </a:lnTo>
                  <a:lnTo>
                    <a:pt x="293" y="223"/>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3"/>
            <p:cNvSpPr/>
            <p:nvPr/>
          </p:nvSpPr>
          <p:spPr>
            <a:xfrm>
              <a:off x="2145425" y="2836075"/>
              <a:ext cx="5825" cy="11675"/>
            </a:xfrm>
            <a:custGeom>
              <a:rect b="b" l="l" r="r" t="t"/>
              <a:pathLst>
                <a:path extrusionOk="0" h="467" w="233">
                  <a:moveTo>
                    <a:pt x="172" y="1"/>
                  </a:moveTo>
                  <a:cubicBezTo>
                    <a:pt x="151" y="21"/>
                    <a:pt x="0" y="244"/>
                    <a:pt x="61" y="375"/>
                  </a:cubicBezTo>
                  <a:cubicBezTo>
                    <a:pt x="81" y="426"/>
                    <a:pt x="142" y="456"/>
                    <a:pt x="223" y="466"/>
                  </a:cubicBezTo>
                  <a:lnTo>
                    <a:pt x="232" y="405"/>
                  </a:lnTo>
                  <a:cubicBezTo>
                    <a:pt x="162" y="405"/>
                    <a:pt x="122" y="385"/>
                    <a:pt x="111" y="345"/>
                  </a:cubicBezTo>
                  <a:cubicBezTo>
                    <a:pt x="71" y="264"/>
                    <a:pt x="172" y="91"/>
                    <a:pt x="212" y="31"/>
                  </a:cubicBezTo>
                  <a:lnTo>
                    <a:pt x="1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3"/>
            <p:cNvSpPr/>
            <p:nvPr/>
          </p:nvSpPr>
          <p:spPr>
            <a:xfrm>
              <a:off x="2161600" y="2822925"/>
              <a:ext cx="12925" cy="6350"/>
            </a:xfrm>
            <a:custGeom>
              <a:rect b="b" l="l" r="r" t="t"/>
              <a:pathLst>
                <a:path extrusionOk="0" h="254" w="517">
                  <a:moveTo>
                    <a:pt x="30" y="1"/>
                  </a:moveTo>
                  <a:lnTo>
                    <a:pt x="1" y="142"/>
                  </a:lnTo>
                  <a:lnTo>
                    <a:pt x="486" y="253"/>
                  </a:lnTo>
                  <a:lnTo>
                    <a:pt x="516" y="112"/>
                  </a:lnTo>
                  <a:lnTo>
                    <a:pt x="3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3"/>
            <p:cNvSpPr/>
            <p:nvPr/>
          </p:nvSpPr>
          <p:spPr>
            <a:xfrm>
              <a:off x="2126700" y="2822925"/>
              <a:ext cx="13175" cy="6350"/>
            </a:xfrm>
            <a:custGeom>
              <a:rect b="b" l="l" r="r" t="t"/>
              <a:pathLst>
                <a:path extrusionOk="0" h="254" w="527">
                  <a:moveTo>
                    <a:pt x="496" y="1"/>
                  </a:moveTo>
                  <a:lnTo>
                    <a:pt x="1" y="112"/>
                  </a:lnTo>
                  <a:lnTo>
                    <a:pt x="31" y="253"/>
                  </a:lnTo>
                  <a:lnTo>
                    <a:pt x="527" y="142"/>
                  </a:lnTo>
                  <a:lnTo>
                    <a:pt x="49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3"/>
            <p:cNvSpPr/>
            <p:nvPr/>
          </p:nvSpPr>
          <p:spPr>
            <a:xfrm>
              <a:off x="2133275" y="2832025"/>
              <a:ext cx="4325" cy="4325"/>
            </a:xfrm>
            <a:custGeom>
              <a:rect b="b" l="l" r="r" t="t"/>
              <a:pathLst>
                <a:path extrusionOk="0" h="173" w="173">
                  <a:moveTo>
                    <a:pt x="91" y="1"/>
                  </a:moveTo>
                  <a:cubicBezTo>
                    <a:pt x="41" y="1"/>
                    <a:pt x="1" y="41"/>
                    <a:pt x="1" y="92"/>
                  </a:cubicBezTo>
                  <a:cubicBezTo>
                    <a:pt x="1" y="132"/>
                    <a:pt x="41" y="173"/>
                    <a:pt x="91" y="173"/>
                  </a:cubicBezTo>
                  <a:cubicBezTo>
                    <a:pt x="132" y="173"/>
                    <a:pt x="172" y="132"/>
                    <a:pt x="172" y="92"/>
                  </a:cubicBezTo>
                  <a:cubicBezTo>
                    <a:pt x="172" y="41"/>
                    <a:pt x="132"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3"/>
            <p:cNvSpPr/>
            <p:nvPr/>
          </p:nvSpPr>
          <p:spPr>
            <a:xfrm>
              <a:off x="2163625" y="2832025"/>
              <a:ext cx="4575" cy="4325"/>
            </a:xfrm>
            <a:custGeom>
              <a:rect b="b" l="l" r="r" t="t"/>
              <a:pathLst>
                <a:path extrusionOk="0" h="173" w="183">
                  <a:moveTo>
                    <a:pt x="91" y="1"/>
                  </a:moveTo>
                  <a:cubicBezTo>
                    <a:pt x="41" y="1"/>
                    <a:pt x="0" y="41"/>
                    <a:pt x="0" y="92"/>
                  </a:cubicBezTo>
                  <a:cubicBezTo>
                    <a:pt x="0" y="132"/>
                    <a:pt x="41" y="173"/>
                    <a:pt x="91" y="173"/>
                  </a:cubicBezTo>
                  <a:cubicBezTo>
                    <a:pt x="142" y="173"/>
                    <a:pt x="183" y="132"/>
                    <a:pt x="183" y="92"/>
                  </a:cubicBezTo>
                  <a:cubicBezTo>
                    <a:pt x="183" y="41"/>
                    <a:pt x="142"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3"/>
            <p:cNvSpPr/>
            <p:nvPr/>
          </p:nvSpPr>
          <p:spPr>
            <a:xfrm>
              <a:off x="1947400" y="2766275"/>
              <a:ext cx="173250" cy="184375"/>
            </a:xfrm>
            <a:custGeom>
              <a:rect b="b" l="l" r="r" t="t"/>
              <a:pathLst>
                <a:path extrusionOk="0" h="7375" w="6930">
                  <a:moveTo>
                    <a:pt x="1528" y="1"/>
                  </a:moveTo>
                  <a:lnTo>
                    <a:pt x="0" y="881"/>
                  </a:lnTo>
                  <a:lnTo>
                    <a:pt x="1933" y="4330"/>
                  </a:lnTo>
                  <a:cubicBezTo>
                    <a:pt x="2014" y="4492"/>
                    <a:pt x="2124" y="4634"/>
                    <a:pt x="2256" y="4755"/>
                  </a:cubicBezTo>
                  <a:lnTo>
                    <a:pt x="5098" y="7375"/>
                  </a:lnTo>
                  <a:lnTo>
                    <a:pt x="6930" y="4725"/>
                  </a:lnTo>
                  <a:lnTo>
                    <a:pt x="6323" y="4816"/>
                  </a:lnTo>
                  <a:cubicBezTo>
                    <a:pt x="6215" y="4832"/>
                    <a:pt x="6110" y="4840"/>
                    <a:pt x="6007" y="4840"/>
                  </a:cubicBezTo>
                  <a:cubicBezTo>
                    <a:pt x="5580" y="4840"/>
                    <a:pt x="5189" y="4701"/>
                    <a:pt x="4765" y="4391"/>
                  </a:cubicBezTo>
                  <a:lnTo>
                    <a:pt x="3642" y="3582"/>
                  </a:lnTo>
                  <a:cubicBezTo>
                    <a:pt x="3430" y="3430"/>
                    <a:pt x="3268" y="3238"/>
                    <a:pt x="3147" y="3005"/>
                  </a:cubicBezTo>
                  <a:lnTo>
                    <a:pt x="1528" y="1"/>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3"/>
            <p:cNvSpPr/>
            <p:nvPr/>
          </p:nvSpPr>
          <p:spPr>
            <a:xfrm>
              <a:off x="2180325" y="2772100"/>
              <a:ext cx="177550" cy="178550"/>
            </a:xfrm>
            <a:custGeom>
              <a:rect b="b" l="l" r="r" t="t"/>
              <a:pathLst>
                <a:path extrusionOk="0" h="7142" w="7102">
                  <a:moveTo>
                    <a:pt x="5715" y="0"/>
                  </a:moveTo>
                  <a:lnTo>
                    <a:pt x="4431" y="2560"/>
                  </a:lnTo>
                  <a:cubicBezTo>
                    <a:pt x="4228" y="2924"/>
                    <a:pt x="3935" y="3237"/>
                    <a:pt x="3591" y="3470"/>
                  </a:cubicBezTo>
                  <a:lnTo>
                    <a:pt x="2266" y="4340"/>
                  </a:lnTo>
                  <a:cubicBezTo>
                    <a:pt x="1904" y="4549"/>
                    <a:pt x="1518" y="4624"/>
                    <a:pt x="1132" y="4624"/>
                  </a:cubicBezTo>
                  <a:cubicBezTo>
                    <a:pt x="956" y="4624"/>
                    <a:pt x="781" y="4608"/>
                    <a:pt x="607" y="4583"/>
                  </a:cubicBezTo>
                  <a:lnTo>
                    <a:pt x="0" y="4492"/>
                  </a:lnTo>
                  <a:lnTo>
                    <a:pt x="1831" y="7142"/>
                  </a:lnTo>
                  <a:lnTo>
                    <a:pt x="4937" y="4835"/>
                  </a:lnTo>
                  <a:cubicBezTo>
                    <a:pt x="5290" y="4572"/>
                    <a:pt x="5573" y="4219"/>
                    <a:pt x="5755" y="3814"/>
                  </a:cubicBezTo>
                  <a:lnTo>
                    <a:pt x="7101" y="769"/>
                  </a:lnTo>
                  <a:lnTo>
                    <a:pt x="5715"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3"/>
            <p:cNvSpPr/>
            <p:nvPr/>
          </p:nvSpPr>
          <p:spPr>
            <a:xfrm>
              <a:off x="2162350" y="2885650"/>
              <a:ext cx="28100" cy="28850"/>
            </a:xfrm>
            <a:custGeom>
              <a:rect b="b" l="l" r="r" t="t"/>
              <a:pathLst>
                <a:path extrusionOk="0" h="1154" w="1124">
                  <a:moveTo>
                    <a:pt x="1063" y="0"/>
                  </a:moveTo>
                  <a:cubicBezTo>
                    <a:pt x="1063" y="10"/>
                    <a:pt x="982" y="900"/>
                    <a:pt x="0" y="1103"/>
                  </a:cubicBezTo>
                  <a:lnTo>
                    <a:pt x="11" y="1154"/>
                  </a:lnTo>
                  <a:cubicBezTo>
                    <a:pt x="1032" y="951"/>
                    <a:pt x="1113" y="10"/>
                    <a:pt x="11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3"/>
            <p:cNvSpPr/>
            <p:nvPr/>
          </p:nvSpPr>
          <p:spPr>
            <a:xfrm>
              <a:off x="2111025" y="2885650"/>
              <a:ext cx="42500" cy="58950"/>
            </a:xfrm>
            <a:custGeom>
              <a:rect b="b" l="l" r="r" t="t"/>
              <a:pathLst>
                <a:path extrusionOk="0" h="2358" w="1700">
                  <a:moveTo>
                    <a:pt x="10" y="0"/>
                  </a:moveTo>
                  <a:cubicBezTo>
                    <a:pt x="10" y="21"/>
                    <a:pt x="0" y="415"/>
                    <a:pt x="334" y="749"/>
                  </a:cubicBezTo>
                  <a:cubicBezTo>
                    <a:pt x="617" y="1042"/>
                    <a:pt x="1062" y="1184"/>
                    <a:pt x="1639" y="1194"/>
                  </a:cubicBezTo>
                  <a:lnTo>
                    <a:pt x="1639" y="2357"/>
                  </a:lnTo>
                  <a:lnTo>
                    <a:pt x="1700" y="2357"/>
                  </a:lnTo>
                  <a:lnTo>
                    <a:pt x="1700" y="1143"/>
                  </a:lnTo>
                  <a:lnTo>
                    <a:pt x="1669" y="1143"/>
                  </a:lnTo>
                  <a:cubicBezTo>
                    <a:pt x="1093" y="1143"/>
                    <a:pt x="648" y="992"/>
                    <a:pt x="374" y="709"/>
                  </a:cubicBezTo>
                  <a:cubicBezTo>
                    <a:pt x="61" y="395"/>
                    <a:pt x="61" y="10"/>
                    <a:pt x="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3"/>
            <p:cNvSpPr/>
            <p:nvPr/>
          </p:nvSpPr>
          <p:spPr>
            <a:xfrm>
              <a:off x="2074350" y="2949125"/>
              <a:ext cx="8875" cy="100150"/>
            </a:xfrm>
            <a:custGeom>
              <a:rect b="b" l="l" r="r" t="t"/>
              <a:pathLst>
                <a:path extrusionOk="0" h="4006" w="355">
                  <a:moveTo>
                    <a:pt x="0" y="0"/>
                  </a:moveTo>
                  <a:lnTo>
                    <a:pt x="304" y="4006"/>
                  </a:lnTo>
                  <a:lnTo>
                    <a:pt x="355" y="3996"/>
                  </a:lnTo>
                  <a:lnTo>
                    <a:pt x="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3"/>
            <p:cNvSpPr/>
            <p:nvPr/>
          </p:nvSpPr>
          <p:spPr>
            <a:xfrm>
              <a:off x="2216225" y="2949875"/>
              <a:ext cx="10650" cy="99925"/>
            </a:xfrm>
            <a:custGeom>
              <a:rect b="b" l="l" r="r" t="t"/>
              <a:pathLst>
                <a:path extrusionOk="0" h="3997" w="426">
                  <a:moveTo>
                    <a:pt x="365" y="1"/>
                  </a:moveTo>
                  <a:lnTo>
                    <a:pt x="1" y="3986"/>
                  </a:lnTo>
                  <a:lnTo>
                    <a:pt x="51" y="3996"/>
                  </a:lnTo>
                  <a:lnTo>
                    <a:pt x="4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3"/>
            <p:cNvSpPr/>
            <p:nvPr/>
          </p:nvSpPr>
          <p:spPr>
            <a:xfrm>
              <a:off x="2143625" y="3106925"/>
              <a:ext cx="7875" cy="47575"/>
            </a:xfrm>
            <a:custGeom>
              <a:rect b="b" l="l" r="r" t="t"/>
              <a:pathLst>
                <a:path extrusionOk="0" h="1903" w="315">
                  <a:moveTo>
                    <a:pt x="1" y="0"/>
                  </a:moveTo>
                  <a:lnTo>
                    <a:pt x="274" y="1902"/>
                  </a:lnTo>
                  <a:lnTo>
                    <a:pt x="315" y="1892"/>
                  </a:lnTo>
                  <a:lnTo>
                    <a:pt x="4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3"/>
            <p:cNvSpPr/>
            <p:nvPr/>
          </p:nvSpPr>
          <p:spPr>
            <a:xfrm>
              <a:off x="2133025" y="3105150"/>
              <a:ext cx="21775" cy="3825"/>
            </a:xfrm>
            <a:custGeom>
              <a:rect b="b" l="l" r="r" t="t"/>
              <a:pathLst>
                <a:path extrusionOk="0" h="153" w="871">
                  <a:moveTo>
                    <a:pt x="870" y="1"/>
                  </a:moveTo>
                  <a:lnTo>
                    <a:pt x="0" y="102"/>
                  </a:lnTo>
                  <a:lnTo>
                    <a:pt x="0" y="152"/>
                  </a:lnTo>
                  <a:lnTo>
                    <a:pt x="870" y="41"/>
                  </a:lnTo>
                  <a:lnTo>
                    <a:pt x="8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3"/>
            <p:cNvSpPr/>
            <p:nvPr/>
          </p:nvSpPr>
          <p:spPr>
            <a:xfrm>
              <a:off x="2141375" y="2857075"/>
              <a:ext cx="11400" cy="5075"/>
            </a:xfrm>
            <a:custGeom>
              <a:rect b="b" l="l" r="r" t="t"/>
              <a:pathLst>
                <a:path extrusionOk="0" h="203" w="456">
                  <a:moveTo>
                    <a:pt x="0" y="0"/>
                  </a:moveTo>
                  <a:cubicBezTo>
                    <a:pt x="41" y="71"/>
                    <a:pt x="131" y="172"/>
                    <a:pt x="304" y="202"/>
                  </a:cubicBezTo>
                  <a:cubicBezTo>
                    <a:pt x="324" y="91"/>
                    <a:pt x="394" y="31"/>
                    <a:pt x="4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3"/>
            <p:cNvSpPr/>
            <p:nvPr/>
          </p:nvSpPr>
          <p:spPr>
            <a:xfrm>
              <a:off x="2140350" y="2854800"/>
              <a:ext cx="19250" cy="2300"/>
            </a:xfrm>
            <a:custGeom>
              <a:rect b="b" l="l" r="r" t="t"/>
              <a:pathLst>
                <a:path extrusionOk="0" h="92" w="770">
                  <a:moveTo>
                    <a:pt x="1" y="0"/>
                  </a:moveTo>
                  <a:cubicBezTo>
                    <a:pt x="1" y="0"/>
                    <a:pt x="11" y="41"/>
                    <a:pt x="41" y="91"/>
                  </a:cubicBezTo>
                  <a:lnTo>
                    <a:pt x="759" y="91"/>
                  </a:lnTo>
                  <a:cubicBezTo>
                    <a:pt x="770" y="41"/>
                    <a:pt x="759"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3"/>
            <p:cNvSpPr/>
            <p:nvPr/>
          </p:nvSpPr>
          <p:spPr>
            <a:xfrm>
              <a:off x="2148950" y="2857075"/>
              <a:ext cx="10400" cy="5325"/>
            </a:xfrm>
            <a:custGeom>
              <a:rect b="b" l="l" r="r" t="t"/>
              <a:pathLst>
                <a:path extrusionOk="0" h="213" w="416">
                  <a:moveTo>
                    <a:pt x="152" y="0"/>
                  </a:moveTo>
                  <a:cubicBezTo>
                    <a:pt x="91" y="31"/>
                    <a:pt x="21" y="91"/>
                    <a:pt x="1" y="202"/>
                  </a:cubicBezTo>
                  <a:cubicBezTo>
                    <a:pt x="10" y="202"/>
                    <a:pt x="21" y="213"/>
                    <a:pt x="21" y="213"/>
                  </a:cubicBezTo>
                  <a:lnTo>
                    <a:pt x="102" y="213"/>
                  </a:lnTo>
                  <a:cubicBezTo>
                    <a:pt x="334" y="213"/>
                    <a:pt x="395" y="91"/>
                    <a:pt x="415"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3"/>
            <p:cNvSpPr/>
            <p:nvPr/>
          </p:nvSpPr>
          <p:spPr>
            <a:xfrm>
              <a:off x="1840925" y="2731125"/>
              <a:ext cx="4825" cy="3325"/>
            </a:xfrm>
            <a:custGeom>
              <a:rect b="b" l="l" r="r" t="t"/>
              <a:pathLst>
                <a:path extrusionOk="0" h="133" w="193">
                  <a:moveTo>
                    <a:pt x="172" y="0"/>
                  </a:moveTo>
                  <a:cubicBezTo>
                    <a:pt x="172" y="0"/>
                    <a:pt x="51" y="41"/>
                    <a:pt x="1" y="112"/>
                  </a:cubicBezTo>
                  <a:lnTo>
                    <a:pt x="31" y="132"/>
                  </a:lnTo>
                  <a:cubicBezTo>
                    <a:pt x="82" y="81"/>
                    <a:pt x="193" y="41"/>
                    <a:pt x="193" y="41"/>
                  </a:cubicBezTo>
                  <a:lnTo>
                    <a:pt x="172"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3"/>
            <p:cNvSpPr/>
            <p:nvPr/>
          </p:nvSpPr>
          <p:spPr>
            <a:xfrm>
              <a:off x="1804525" y="2650700"/>
              <a:ext cx="74600" cy="113575"/>
            </a:xfrm>
            <a:custGeom>
              <a:rect b="b" l="l" r="r" t="t"/>
              <a:pathLst>
                <a:path extrusionOk="0" h="4543" w="2984">
                  <a:moveTo>
                    <a:pt x="688" y="1"/>
                  </a:moveTo>
                  <a:cubicBezTo>
                    <a:pt x="313" y="1"/>
                    <a:pt x="0" y="315"/>
                    <a:pt x="0" y="688"/>
                  </a:cubicBezTo>
                  <a:cubicBezTo>
                    <a:pt x="0" y="1053"/>
                    <a:pt x="61" y="1407"/>
                    <a:pt x="172" y="1741"/>
                  </a:cubicBezTo>
                  <a:cubicBezTo>
                    <a:pt x="546" y="2894"/>
                    <a:pt x="1497" y="4320"/>
                    <a:pt x="2934" y="4543"/>
                  </a:cubicBezTo>
                  <a:lnTo>
                    <a:pt x="2984" y="4269"/>
                  </a:lnTo>
                  <a:cubicBezTo>
                    <a:pt x="1244" y="3986"/>
                    <a:pt x="516" y="1893"/>
                    <a:pt x="435" y="1660"/>
                  </a:cubicBezTo>
                  <a:cubicBezTo>
                    <a:pt x="334" y="1346"/>
                    <a:pt x="283" y="1023"/>
                    <a:pt x="283" y="688"/>
                  </a:cubicBezTo>
                  <a:cubicBezTo>
                    <a:pt x="283" y="466"/>
                    <a:pt x="466" y="284"/>
                    <a:pt x="688" y="284"/>
                  </a:cubicBezTo>
                  <a:lnTo>
                    <a:pt x="1093" y="284"/>
                  </a:lnTo>
                  <a:lnTo>
                    <a:pt x="1093"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3"/>
            <p:cNvSpPr/>
            <p:nvPr/>
          </p:nvSpPr>
          <p:spPr>
            <a:xfrm>
              <a:off x="1908450" y="2650700"/>
              <a:ext cx="74375" cy="113575"/>
            </a:xfrm>
            <a:custGeom>
              <a:rect b="b" l="l" r="r" t="t"/>
              <a:pathLst>
                <a:path extrusionOk="0" h="4543" w="2975">
                  <a:moveTo>
                    <a:pt x="1650" y="1"/>
                  </a:moveTo>
                  <a:lnTo>
                    <a:pt x="1650" y="284"/>
                  </a:lnTo>
                  <a:lnTo>
                    <a:pt x="2287" y="284"/>
                  </a:lnTo>
                  <a:cubicBezTo>
                    <a:pt x="2509" y="284"/>
                    <a:pt x="2691" y="466"/>
                    <a:pt x="2691" y="688"/>
                  </a:cubicBezTo>
                  <a:cubicBezTo>
                    <a:pt x="2691" y="1023"/>
                    <a:pt x="2641" y="1346"/>
                    <a:pt x="2540" y="1660"/>
                  </a:cubicBezTo>
                  <a:cubicBezTo>
                    <a:pt x="2459" y="1893"/>
                    <a:pt x="1731" y="3986"/>
                    <a:pt x="0" y="4269"/>
                  </a:cubicBezTo>
                  <a:lnTo>
                    <a:pt x="41" y="4543"/>
                  </a:lnTo>
                  <a:cubicBezTo>
                    <a:pt x="1488" y="4320"/>
                    <a:pt x="2439" y="2894"/>
                    <a:pt x="2813" y="1741"/>
                  </a:cubicBezTo>
                  <a:cubicBezTo>
                    <a:pt x="2914" y="1407"/>
                    <a:pt x="2974" y="1053"/>
                    <a:pt x="2974" y="688"/>
                  </a:cubicBezTo>
                  <a:cubicBezTo>
                    <a:pt x="2974" y="315"/>
                    <a:pt x="2671" y="1"/>
                    <a:pt x="2287"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3"/>
            <p:cNvSpPr/>
            <p:nvPr/>
          </p:nvSpPr>
          <p:spPr>
            <a:xfrm>
              <a:off x="1941325" y="2727325"/>
              <a:ext cx="20525" cy="18475"/>
            </a:xfrm>
            <a:custGeom>
              <a:rect b="b" l="l" r="r" t="t"/>
              <a:pathLst>
                <a:path extrusionOk="0" h="739" w="821">
                  <a:moveTo>
                    <a:pt x="548" y="1"/>
                  </a:moveTo>
                  <a:cubicBezTo>
                    <a:pt x="309" y="1"/>
                    <a:pt x="122" y="385"/>
                    <a:pt x="122" y="385"/>
                  </a:cubicBezTo>
                  <a:cubicBezTo>
                    <a:pt x="122" y="385"/>
                    <a:pt x="0" y="678"/>
                    <a:pt x="203" y="729"/>
                  </a:cubicBezTo>
                  <a:cubicBezTo>
                    <a:pt x="223" y="736"/>
                    <a:pt x="243" y="738"/>
                    <a:pt x="263" y="738"/>
                  </a:cubicBezTo>
                  <a:cubicBezTo>
                    <a:pt x="437" y="738"/>
                    <a:pt x="607" y="527"/>
                    <a:pt x="607" y="527"/>
                  </a:cubicBezTo>
                  <a:lnTo>
                    <a:pt x="820" y="233"/>
                  </a:lnTo>
                  <a:cubicBezTo>
                    <a:pt x="729" y="102"/>
                    <a:pt x="557" y="1"/>
                    <a:pt x="557" y="1"/>
                  </a:cubicBezTo>
                  <a:cubicBezTo>
                    <a:pt x="554" y="1"/>
                    <a:pt x="551" y="1"/>
                    <a:pt x="548"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3"/>
            <p:cNvSpPr/>
            <p:nvPr/>
          </p:nvSpPr>
          <p:spPr>
            <a:xfrm>
              <a:off x="1931725" y="2734675"/>
              <a:ext cx="17725" cy="19500"/>
            </a:xfrm>
            <a:custGeom>
              <a:rect b="b" l="l" r="r" t="t"/>
              <a:pathLst>
                <a:path extrusionOk="0" h="780" w="709">
                  <a:moveTo>
                    <a:pt x="283" y="0"/>
                  </a:moveTo>
                  <a:cubicBezTo>
                    <a:pt x="283" y="0"/>
                    <a:pt x="71" y="132"/>
                    <a:pt x="162" y="324"/>
                  </a:cubicBezTo>
                  <a:cubicBezTo>
                    <a:pt x="162" y="324"/>
                    <a:pt x="31" y="364"/>
                    <a:pt x="0" y="486"/>
                  </a:cubicBezTo>
                  <a:cubicBezTo>
                    <a:pt x="0" y="486"/>
                    <a:pt x="0" y="728"/>
                    <a:pt x="354" y="779"/>
                  </a:cubicBezTo>
                  <a:cubicBezTo>
                    <a:pt x="354" y="779"/>
                    <a:pt x="516" y="698"/>
                    <a:pt x="496" y="577"/>
                  </a:cubicBezTo>
                  <a:cubicBezTo>
                    <a:pt x="496" y="577"/>
                    <a:pt x="678" y="577"/>
                    <a:pt x="708" y="465"/>
                  </a:cubicBezTo>
                  <a:lnTo>
                    <a:pt x="647" y="334"/>
                  </a:lnTo>
                  <a:lnTo>
                    <a:pt x="486" y="162"/>
                  </a:lnTo>
                  <a:cubicBezTo>
                    <a:pt x="486" y="162"/>
                    <a:pt x="375" y="40"/>
                    <a:pt x="283" y="0"/>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3"/>
            <p:cNvSpPr/>
            <p:nvPr/>
          </p:nvSpPr>
          <p:spPr>
            <a:xfrm>
              <a:off x="1930975" y="2747575"/>
              <a:ext cx="14175" cy="7050"/>
            </a:xfrm>
            <a:custGeom>
              <a:rect b="b" l="l" r="r" t="t"/>
              <a:pathLst>
                <a:path extrusionOk="0" h="282" w="567">
                  <a:moveTo>
                    <a:pt x="61" y="0"/>
                  </a:moveTo>
                  <a:lnTo>
                    <a:pt x="10" y="41"/>
                  </a:lnTo>
                  <a:cubicBezTo>
                    <a:pt x="1" y="41"/>
                    <a:pt x="216" y="281"/>
                    <a:pt x="369" y="281"/>
                  </a:cubicBezTo>
                  <a:cubicBezTo>
                    <a:pt x="385" y="281"/>
                    <a:pt x="400" y="279"/>
                    <a:pt x="414" y="273"/>
                  </a:cubicBezTo>
                  <a:cubicBezTo>
                    <a:pt x="516" y="233"/>
                    <a:pt x="567" y="61"/>
                    <a:pt x="567" y="61"/>
                  </a:cubicBezTo>
                  <a:lnTo>
                    <a:pt x="506" y="41"/>
                  </a:lnTo>
                  <a:cubicBezTo>
                    <a:pt x="482" y="168"/>
                    <a:pt x="427" y="212"/>
                    <a:pt x="364" y="212"/>
                  </a:cubicBezTo>
                  <a:cubicBezTo>
                    <a:pt x="242" y="212"/>
                    <a:pt x="87" y="47"/>
                    <a:pt x="6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3"/>
            <p:cNvSpPr/>
            <p:nvPr/>
          </p:nvSpPr>
          <p:spPr>
            <a:xfrm>
              <a:off x="1935250" y="2741500"/>
              <a:ext cx="14200" cy="7675"/>
            </a:xfrm>
            <a:custGeom>
              <a:rect b="b" l="l" r="r" t="t"/>
              <a:pathLst>
                <a:path extrusionOk="0" h="307" w="568">
                  <a:moveTo>
                    <a:pt x="41" y="1"/>
                  </a:moveTo>
                  <a:lnTo>
                    <a:pt x="1" y="30"/>
                  </a:lnTo>
                  <a:cubicBezTo>
                    <a:pt x="1" y="48"/>
                    <a:pt x="201" y="306"/>
                    <a:pt x="373" y="306"/>
                  </a:cubicBezTo>
                  <a:cubicBezTo>
                    <a:pt x="395" y="306"/>
                    <a:pt x="416" y="302"/>
                    <a:pt x="436" y="293"/>
                  </a:cubicBezTo>
                  <a:cubicBezTo>
                    <a:pt x="486" y="273"/>
                    <a:pt x="527" y="233"/>
                    <a:pt x="567" y="183"/>
                  </a:cubicBezTo>
                  <a:lnTo>
                    <a:pt x="517" y="152"/>
                  </a:lnTo>
                  <a:cubicBezTo>
                    <a:pt x="485" y="224"/>
                    <a:pt x="438" y="251"/>
                    <a:pt x="385" y="251"/>
                  </a:cubicBezTo>
                  <a:cubicBezTo>
                    <a:pt x="238" y="251"/>
                    <a:pt x="49" y="38"/>
                    <a:pt x="41"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3"/>
            <p:cNvSpPr/>
            <p:nvPr/>
          </p:nvSpPr>
          <p:spPr>
            <a:xfrm>
              <a:off x="1941575" y="2732125"/>
              <a:ext cx="5325" cy="7375"/>
            </a:xfrm>
            <a:custGeom>
              <a:rect b="b" l="l" r="r" t="t"/>
              <a:pathLst>
                <a:path extrusionOk="0" h="295" w="213">
                  <a:moveTo>
                    <a:pt x="213" y="1"/>
                  </a:moveTo>
                  <a:cubicBezTo>
                    <a:pt x="213" y="1"/>
                    <a:pt x="1" y="122"/>
                    <a:pt x="31" y="193"/>
                  </a:cubicBezTo>
                  <a:cubicBezTo>
                    <a:pt x="31" y="203"/>
                    <a:pt x="102" y="295"/>
                    <a:pt x="102" y="295"/>
                  </a:cubicBezTo>
                  <a:lnTo>
                    <a:pt x="213" y="21"/>
                  </a:lnTo>
                  <a:lnTo>
                    <a:pt x="213"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3"/>
            <p:cNvSpPr/>
            <p:nvPr/>
          </p:nvSpPr>
          <p:spPr>
            <a:xfrm>
              <a:off x="1938050" y="2734425"/>
              <a:ext cx="6100" cy="4825"/>
            </a:xfrm>
            <a:custGeom>
              <a:rect b="b" l="l" r="r" t="t"/>
              <a:pathLst>
                <a:path extrusionOk="0" h="193" w="244">
                  <a:moveTo>
                    <a:pt x="21" y="0"/>
                  </a:moveTo>
                  <a:lnTo>
                    <a:pt x="0" y="50"/>
                  </a:lnTo>
                  <a:cubicBezTo>
                    <a:pt x="0" y="50"/>
                    <a:pt x="122" y="111"/>
                    <a:pt x="203" y="192"/>
                  </a:cubicBezTo>
                  <a:lnTo>
                    <a:pt x="243" y="152"/>
                  </a:lnTo>
                  <a:cubicBezTo>
                    <a:pt x="152" y="61"/>
                    <a:pt x="30" y="10"/>
                    <a:pt x="2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3"/>
            <p:cNvSpPr/>
            <p:nvPr/>
          </p:nvSpPr>
          <p:spPr>
            <a:xfrm>
              <a:off x="1941825" y="2728600"/>
              <a:ext cx="5600" cy="4325"/>
            </a:xfrm>
            <a:custGeom>
              <a:rect b="b" l="l" r="r" t="t"/>
              <a:pathLst>
                <a:path extrusionOk="0" h="173" w="224">
                  <a:moveTo>
                    <a:pt x="11" y="0"/>
                  </a:moveTo>
                  <a:lnTo>
                    <a:pt x="1" y="51"/>
                  </a:lnTo>
                  <a:cubicBezTo>
                    <a:pt x="1" y="51"/>
                    <a:pt x="133" y="101"/>
                    <a:pt x="183" y="173"/>
                  </a:cubicBezTo>
                  <a:lnTo>
                    <a:pt x="223" y="142"/>
                  </a:lnTo>
                  <a:cubicBezTo>
                    <a:pt x="162" y="61"/>
                    <a:pt x="21" y="11"/>
                    <a:pt x="1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3"/>
            <p:cNvSpPr/>
            <p:nvPr/>
          </p:nvSpPr>
          <p:spPr>
            <a:xfrm>
              <a:off x="1936825" y="2726625"/>
              <a:ext cx="19200" cy="19700"/>
            </a:xfrm>
            <a:custGeom>
              <a:rect b="b" l="l" r="r" t="t"/>
              <a:pathLst>
                <a:path extrusionOk="0" h="788" w="768">
                  <a:moveTo>
                    <a:pt x="712" y="1"/>
                  </a:moveTo>
                  <a:cubicBezTo>
                    <a:pt x="388" y="1"/>
                    <a:pt x="0" y="787"/>
                    <a:pt x="465" y="787"/>
                  </a:cubicBezTo>
                  <a:cubicBezTo>
                    <a:pt x="468" y="787"/>
                    <a:pt x="471" y="787"/>
                    <a:pt x="474" y="787"/>
                  </a:cubicBezTo>
                  <a:cubicBezTo>
                    <a:pt x="585" y="747"/>
                    <a:pt x="666" y="535"/>
                    <a:pt x="676" y="504"/>
                  </a:cubicBezTo>
                  <a:lnTo>
                    <a:pt x="625" y="484"/>
                  </a:lnTo>
                  <a:cubicBezTo>
                    <a:pt x="596" y="572"/>
                    <a:pt x="514" y="745"/>
                    <a:pt x="421" y="745"/>
                  </a:cubicBezTo>
                  <a:cubicBezTo>
                    <a:pt x="385" y="745"/>
                    <a:pt x="348" y="720"/>
                    <a:pt x="312" y="656"/>
                  </a:cubicBezTo>
                  <a:cubicBezTo>
                    <a:pt x="227" y="495"/>
                    <a:pt x="495" y="52"/>
                    <a:pt x="720" y="52"/>
                  </a:cubicBezTo>
                  <a:cubicBezTo>
                    <a:pt x="736" y="52"/>
                    <a:pt x="752" y="54"/>
                    <a:pt x="767" y="59"/>
                  </a:cubicBezTo>
                  <a:lnTo>
                    <a:pt x="767" y="9"/>
                  </a:lnTo>
                  <a:cubicBezTo>
                    <a:pt x="749" y="3"/>
                    <a:pt x="731" y="1"/>
                    <a:pt x="712"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3"/>
            <p:cNvSpPr/>
            <p:nvPr/>
          </p:nvSpPr>
          <p:spPr>
            <a:xfrm>
              <a:off x="1829800" y="2640575"/>
              <a:ext cx="125975" cy="130525"/>
            </a:xfrm>
            <a:custGeom>
              <a:rect b="b" l="l" r="r" t="t"/>
              <a:pathLst>
                <a:path extrusionOk="0" h="5221" w="5039">
                  <a:moveTo>
                    <a:pt x="325" y="1"/>
                  </a:moveTo>
                  <a:cubicBezTo>
                    <a:pt x="172" y="1"/>
                    <a:pt x="51" y="122"/>
                    <a:pt x="51" y="264"/>
                  </a:cubicBezTo>
                  <a:cubicBezTo>
                    <a:pt x="1" y="3714"/>
                    <a:pt x="1710" y="5221"/>
                    <a:pt x="1710" y="5221"/>
                  </a:cubicBezTo>
                  <a:lnTo>
                    <a:pt x="3328" y="5221"/>
                  </a:lnTo>
                  <a:cubicBezTo>
                    <a:pt x="3328" y="5221"/>
                    <a:pt x="5038" y="3714"/>
                    <a:pt x="4998" y="264"/>
                  </a:cubicBezTo>
                  <a:cubicBezTo>
                    <a:pt x="4987" y="122"/>
                    <a:pt x="4866" y="1"/>
                    <a:pt x="4715"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3"/>
            <p:cNvSpPr/>
            <p:nvPr/>
          </p:nvSpPr>
          <p:spPr>
            <a:xfrm>
              <a:off x="1829800" y="2640575"/>
              <a:ext cx="55675" cy="130525"/>
            </a:xfrm>
            <a:custGeom>
              <a:rect b="b" l="l" r="r" t="t"/>
              <a:pathLst>
                <a:path extrusionOk="0" h="5221" w="2227">
                  <a:moveTo>
                    <a:pt x="325" y="1"/>
                  </a:moveTo>
                  <a:cubicBezTo>
                    <a:pt x="172" y="1"/>
                    <a:pt x="51" y="122"/>
                    <a:pt x="51" y="264"/>
                  </a:cubicBezTo>
                  <a:cubicBezTo>
                    <a:pt x="1" y="3714"/>
                    <a:pt x="1710" y="5221"/>
                    <a:pt x="1710" y="5221"/>
                  </a:cubicBezTo>
                  <a:lnTo>
                    <a:pt x="2226" y="5221"/>
                  </a:lnTo>
                  <a:cubicBezTo>
                    <a:pt x="2226" y="5221"/>
                    <a:pt x="516" y="3714"/>
                    <a:pt x="557" y="264"/>
                  </a:cubicBezTo>
                  <a:cubicBezTo>
                    <a:pt x="567" y="122"/>
                    <a:pt x="689" y="1"/>
                    <a:pt x="840"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3"/>
            <p:cNvSpPr/>
            <p:nvPr/>
          </p:nvSpPr>
          <p:spPr>
            <a:xfrm>
              <a:off x="1870275" y="2760450"/>
              <a:ext cx="45025" cy="31650"/>
            </a:xfrm>
            <a:custGeom>
              <a:rect b="b" l="l" r="r" t="t"/>
              <a:pathLst>
                <a:path extrusionOk="0" h="1266" w="1801">
                  <a:moveTo>
                    <a:pt x="900" y="1"/>
                  </a:moveTo>
                  <a:cubicBezTo>
                    <a:pt x="405" y="1"/>
                    <a:pt x="0" y="284"/>
                    <a:pt x="0" y="628"/>
                  </a:cubicBezTo>
                  <a:cubicBezTo>
                    <a:pt x="0" y="982"/>
                    <a:pt x="405" y="1266"/>
                    <a:pt x="900" y="1266"/>
                  </a:cubicBezTo>
                  <a:cubicBezTo>
                    <a:pt x="1396" y="1266"/>
                    <a:pt x="1801" y="982"/>
                    <a:pt x="1801" y="628"/>
                  </a:cubicBezTo>
                  <a:cubicBezTo>
                    <a:pt x="1801" y="284"/>
                    <a:pt x="1396" y="1"/>
                    <a:pt x="900"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3"/>
            <p:cNvSpPr/>
            <p:nvPr/>
          </p:nvSpPr>
          <p:spPr>
            <a:xfrm>
              <a:off x="1828800" y="2729875"/>
              <a:ext cx="16950" cy="15125"/>
            </a:xfrm>
            <a:custGeom>
              <a:rect b="b" l="l" r="r" t="t"/>
              <a:pathLst>
                <a:path extrusionOk="0" h="605" w="678">
                  <a:moveTo>
                    <a:pt x="223" y="0"/>
                  </a:moveTo>
                  <a:cubicBezTo>
                    <a:pt x="223" y="0"/>
                    <a:pt x="81" y="71"/>
                    <a:pt x="0" y="182"/>
                  </a:cubicBezTo>
                  <a:lnTo>
                    <a:pt x="182" y="435"/>
                  </a:lnTo>
                  <a:cubicBezTo>
                    <a:pt x="182" y="435"/>
                    <a:pt x="319" y="605"/>
                    <a:pt x="464" y="605"/>
                  </a:cubicBezTo>
                  <a:cubicBezTo>
                    <a:pt x="481" y="605"/>
                    <a:pt x="499" y="602"/>
                    <a:pt x="516" y="597"/>
                  </a:cubicBezTo>
                  <a:cubicBezTo>
                    <a:pt x="678" y="556"/>
                    <a:pt x="577" y="313"/>
                    <a:pt x="577" y="313"/>
                  </a:cubicBezTo>
                  <a:cubicBezTo>
                    <a:pt x="577" y="313"/>
                    <a:pt x="425" y="0"/>
                    <a:pt x="223" y="0"/>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3"/>
            <p:cNvSpPr/>
            <p:nvPr/>
          </p:nvSpPr>
          <p:spPr>
            <a:xfrm>
              <a:off x="1839650" y="2736675"/>
              <a:ext cx="13175" cy="14450"/>
            </a:xfrm>
            <a:custGeom>
              <a:rect b="b" l="l" r="r" t="t"/>
              <a:pathLst>
                <a:path extrusionOk="0" h="578" w="527">
                  <a:moveTo>
                    <a:pt x="315" y="1"/>
                  </a:moveTo>
                  <a:cubicBezTo>
                    <a:pt x="244" y="21"/>
                    <a:pt x="163" y="113"/>
                    <a:pt x="163" y="113"/>
                  </a:cubicBezTo>
                  <a:lnTo>
                    <a:pt x="52" y="244"/>
                  </a:lnTo>
                  <a:lnTo>
                    <a:pt x="1" y="345"/>
                  </a:lnTo>
                  <a:cubicBezTo>
                    <a:pt x="21" y="426"/>
                    <a:pt x="153" y="426"/>
                    <a:pt x="153" y="426"/>
                  </a:cubicBezTo>
                  <a:cubicBezTo>
                    <a:pt x="143" y="507"/>
                    <a:pt x="264" y="578"/>
                    <a:pt x="264" y="578"/>
                  </a:cubicBezTo>
                  <a:cubicBezTo>
                    <a:pt x="527" y="537"/>
                    <a:pt x="527" y="355"/>
                    <a:pt x="527" y="355"/>
                  </a:cubicBezTo>
                  <a:cubicBezTo>
                    <a:pt x="507" y="264"/>
                    <a:pt x="406" y="234"/>
                    <a:pt x="406" y="234"/>
                  </a:cubicBezTo>
                  <a:cubicBezTo>
                    <a:pt x="477" y="92"/>
                    <a:pt x="315" y="1"/>
                    <a:pt x="315" y="1"/>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3"/>
            <p:cNvSpPr/>
            <p:nvPr/>
          </p:nvSpPr>
          <p:spPr>
            <a:xfrm>
              <a:off x="1839150" y="2741750"/>
              <a:ext cx="11675" cy="6150"/>
            </a:xfrm>
            <a:custGeom>
              <a:rect b="b" l="l" r="r" t="t"/>
              <a:pathLst>
                <a:path extrusionOk="0" h="246" w="467">
                  <a:moveTo>
                    <a:pt x="426" y="0"/>
                  </a:moveTo>
                  <a:cubicBezTo>
                    <a:pt x="418" y="30"/>
                    <a:pt x="266" y="199"/>
                    <a:pt x="145" y="199"/>
                  </a:cubicBezTo>
                  <a:cubicBezTo>
                    <a:pt x="100" y="199"/>
                    <a:pt x="59" y="175"/>
                    <a:pt x="31" y="112"/>
                  </a:cubicBezTo>
                  <a:lnTo>
                    <a:pt x="1" y="132"/>
                  </a:lnTo>
                  <a:cubicBezTo>
                    <a:pt x="31" y="182"/>
                    <a:pt x="61" y="223"/>
                    <a:pt x="102" y="233"/>
                  </a:cubicBezTo>
                  <a:cubicBezTo>
                    <a:pt x="120" y="242"/>
                    <a:pt x="139" y="245"/>
                    <a:pt x="158" y="245"/>
                  </a:cubicBezTo>
                  <a:cubicBezTo>
                    <a:pt x="301" y="245"/>
                    <a:pt x="466" y="40"/>
                    <a:pt x="466" y="31"/>
                  </a:cubicBezTo>
                  <a:lnTo>
                    <a:pt x="426"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3"/>
            <p:cNvSpPr/>
            <p:nvPr/>
          </p:nvSpPr>
          <p:spPr>
            <a:xfrm>
              <a:off x="1833600" y="2729200"/>
              <a:ext cx="15825" cy="16375"/>
            </a:xfrm>
            <a:custGeom>
              <a:rect b="b" l="l" r="r" t="t"/>
              <a:pathLst>
                <a:path extrusionOk="0" h="655" w="633">
                  <a:moveTo>
                    <a:pt x="45" y="1"/>
                  </a:moveTo>
                  <a:cubicBezTo>
                    <a:pt x="30" y="1"/>
                    <a:pt x="15" y="3"/>
                    <a:pt x="0" y="7"/>
                  </a:cubicBezTo>
                  <a:lnTo>
                    <a:pt x="11" y="57"/>
                  </a:lnTo>
                  <a:cubicBezTo>
                    <a:pt x="21" y="54"/>
                    <a:pt x="33" y="53"/>
                    <a:pt x="44" y="53"/>
                  </a:cubicBezTo>
                  <a:cubicBezTo>
                    <a:pt x="223" y="53"/>
                    <a:pt x="451" y="409"/>
                    <a:pt x="375" y="543"/>
                  </a:cubicBezTo>
                  <a:cubicBezTo>
                    <a:pt x="347" y="596"/>
                    <a:pt x="317" y="617"/>
                    <a:pt x="288" y="617"/>
                  </a:cubicBezTo>
                  <a:cubicBezTo>
                    <a:pt x="213" y="617"/>
                    <a:pt x="144" y="477"/>
                    <a:pt x="122" y="412"/>
                  </a:cubicBezTo>
                  <a:lnTo>
                    <a:pt x="81" y="421"/>
                  </a:lnTo>
                  <a:cubicBezTo>
                    <a:pt x="92" y="442"/>
                    <a:pt x="152" y="614"/>
                    <a:pt x="253" y="654"/>
                  </a:cubicBezTo>
                  <a:cubicBezTo>
                    <a:pt x="256" y="654"/>
                    <a:pt x="259" y="654"/>
                    <a:pt x="261" y="654"/>
                  </a:cubicBezTo>
                  <a:cubicBezTo>
                    <a:pt x="633" y="654"/>
                    <a:pt x="318" y="1"/>
                    <a:pt x="45"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3"/>
            <p:cNvSpPr/>
            <p:nvPr/>
          </p:nvSpPr>
          <p:spPr>
            <a:xfrm>
              <a:off x="1843200" y="2735950"/>
              <a:ext cx="5075" cy="3800"/>
            </a:xfrm>
            <a:custGeom>
              <a:rect b="b" l="l" r="r" t="t"/>
              <a:pathLst>
                <a:path extrusionOk="0" h="152" w="203">
                  <a:moveTo>
                    <a:pt x="193" y="0"/>
                  </a:moveTo>
                  <a:cubicBezTo>
                    <a:pt x="183" y="0"/>
                    <a:pt x="81" y="40"/>
                    <a:pt x="1" y="121"/>
                  </a:cubicBezTo>
                  <a:lnTo>
                    <a:pt x="31" y="151"/>
                  </a:lnTo>
                  <a:cubicBezTo>
                    <a:pt x="102" y="81"/>
                    <a:pt x="203" y="40"/>
                    <a:pt x="203" y="40"/>
                  </a:cubicBezTo>
                  <a:lnTo>
                    <a:pt x="193"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3"/>
            <p:cNvSpPr/>
            <p:nvPr/>
          </p:nvSpPr>
          <p:spPr>
            <a:xfrm>
              <a:off x="1842950" y="2746550"/>
              <a:ext cx="10625" cy="5275"/>
            </a:xfrm>
            <a:custGeom>
              <a:rect b="b" l="l" r="r" t="t"/>
              <a:pathLst>
                <a:path extrusionOk="0" h="211" w="425">
                  <a:moveTo>
                    <a:pt x="385" y="1"/>
                  </a:moveTo>
                  <a:cubicBezTo>
                    <a:pt x="358" y="34"/>
                    <a:pt x="239" y="160"/>
                    <a:pt x="146" y="160"/>
                  </a:cubicBezTo>
                  <a:cubicBezTo>
                    <a:pt x="99" y="160"/>
                    <a:pt x="58" y="127"/>
                    <a:pt x="41" y="31"/>
                  </a:cubicBezTo>
                  <a:lnTo>
                    <a:pt x="1" y="41"/>
                  </a:lnTo>
                  <a:cubicBezTo>
                    <a:pt x="1" y="41"/>
                    <a:pt x="41" y="172"/>
                    <a:pt x="112" y="203"/>
                  </a:cubicBezTo>
                  <a:cubicBezTo>
                    <a:pt x="124" y="208"/>
                    <a:pt x="136" y="210"/>
                    <a:pt x="149" y="210"/>
                  </a:cubicBezTo>
                  <a:cubicBezTo>
                    <a:pt x="269" y="210"/>
                    <a:pt x="425" y="21"/>
                    <a:pt x="415" y="21"/>
                  </a:cubicBezTo>
                  <a:lnTo>
                    <a:pt x="385" y="1"/>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3"/>
            <p:cNvSpPr/>
            <p:nvPr/>
          </p:nvSpPr>
          <p:spPr>
            <a:xfrm>
              <a:off x="1862675" y="2666450"/>
              <a:ext cx="60475" cy="56875"/>
            </a:xfrm>
            <a:custGeom>
              <a:rect b="b" l="l" r="r" t="t"/>
              <a:pathLst>
                <a:path extrusionOk="0" h="2275" w="2419">
                  <a:moveTo>
                    <a:pt x="1208" y="1"/>
                  </a:moveTo>
                  <a:cubicBezTo>
                    <a:pt x="1187" y="1"/>
                    <a:pt x="1164" y="13"/>
                    <a:pt x="1154" y="38"/>
                  </a:cubicBezTo>
                  <a:lnTo>
                    <a:pt x="911" y="797"/>
                  </a:lnTo>
                  <a:cubicBezTo>
                    <a:pt x="901" y="818"/>
                    <a:pt x="881" y="827"/>
                    <a:pt x="860" y="827"/>
                  </a:cubicBezTo>
                  <a:lnTo>
                    <a:pt x="71" y="827"/>
                  </a:lnTo>
                  <a:cubicBezTo>
                    <a:pt x="21" y="827"/>
                    <a:pt x="1" y="898"/>
                    <a:pt x="41" y="928"/>
                  </a:cubicBezTo>
                  <a:lnTo>
                    <a:pt x="678" y="1394"/>
                  </a:lnTo>
                  <a:cubicBezTo>
                    <a:pt x="698" y="1404"/>
                    <a:pt x="709" y="1425"/>
                    <a:pt x="698" y="1454"/>
                  </a:cubicBezTo>
                  <a:lnTo>
                    <a:pt x="456" y="2203"/>
                  </a:lnTo>
                  <a:cubicBezTo>
                    <a:pt x="440" y="2242"/>
                    <a:pt x="472" y="2274"/>
                    <a:pt x="505" y="2274"/>
                  </a:cubicBezTo>
                  <a:cubicBezTo>
                    <a:pt x="516" y="2274"/>
                    <a:pt x="527" y="2271"/>
                    <a:pt x="537" y="2264"/>
                  </a:cubicBezTo>
                  <a:lnTo>
                    <a:pt x="1174" y="1798"/>
                  </a:lnTo>
                  <a:cubicBezTo>
                    <a:pt x="1184" y="1788"/>
                    <a:pt x="1194" y="1783"/>
                    <a:pt x="1205" y="1783"/>
                  </a:cubicBezTo>
                  <a:cubicBezTo>
                    <a:pt x="1215" y="1783"/>
                    <a:pt x="1225" y="1788"/>
                    <a:pt x="1235" y="1798"/>
                  </a:cubicBezTo>
                  <a:lnTo>
                    <a:pt x="1882" y="2264"/>
                  </a:lnTo>
                  <a:cubicBezTo>
                    <a:pt x="1892" y="2271"/>
                    <a:pt x="1902" y="2274"/>
                    <a:pt x="1912" y="2274"/>
                  </a:cubicBezTo>
                  <a:cubicBezTo>
                    <a:pt x="1943" y="2274"/>
                    <a:pt x="1971" y="2242"/>
                    <a:pt x="1963" y="2203"/>
                  </a:cubicBezTo>
                  <a:lnTo>
                    <a:pt x="1710" y="1454"/>
                  </a:lnTo>
                  <a:cubicBezTo>
                    <a:pt x="1710" y="1425"/>
                    <a:pt x="1721" y="1404"/>
                    <a:pt x="1730" y="1394"/>
                  </a:cubicBezTo>
                  <a:lnTo>
                    <a:pt x="2378" y="928"/>
                  </a:lnTo>
                  <a:cubicBezTo>
                    <a:pt x="2418" y="898"/>
                    <a:pt x="2398" y="827"/>
                    <a:pt x="2348" y="827"/>
                  </a:cubicBezTo>
                  <a:lnTo>
                    <a:pt x="1548" y="827"/>
                  </a:lnTo>
                  <a:cubicBezTo>
                    <a:pt x="1528" y="827"/>
                    <a:pt x="1508" y="818"/>
                    <a:pt x="1498" y="797"/>
                  </a:cubicBezTo>
                  <a:lnTo>
                    <a:pt x="1255" y="38"/>
                  </a:lnTo>
                  <a:cubicBezTo>
                    <a:pt x="1250" y="13"/>
                    <a:pt x="1230" y="1"/>
                    <a:pt x="1208" y="1"/>
                  </a:cubicBezTo>
                  <a:close/>
                </a:path>
              </a:pathLst>
            </a:custGeom>
            <a:solidFill>
              <a:srgbClr val="5669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3"/>
            <p:cNvSpPr/>
            <p:nvPr/>
          </p:nvSpPr>
          <p:spPr>
            <a:xfrm>
              <a:off x="1875075" y="2677825"/>
              <a:ext cx="35675" cy="33700"/>
            </a:xfrm>
            <a:custGeom>
              <a:rect b="b" l="l" r="r" t="t"/>
              <a:pathLst>
                <a:path extrusionOk="0" h="1348" w="1427">
                  <a:moveTo>
                    <a:pt x="710" y="1"/>
                  </a:moveTo>
                  <a:cubicBezTo>
                    <a:pt x="704" y="1"/>
                    <a:pt x="698" y="3"/>
                    <a:pt x="698" y="8"/>
                  </a:cubicBezTo>
                  <a:lnTo>
                    <a:pt x="537" y="494"/>
                  </a:lnTo>
                  <a:cubicBezTo>
                    <a:pt x="537" y="504"/>
                    <a:pt x="537" y="504"/>
                    <a:pt x="526" y="504"/>
                  </a:cubicBezTo>
                  <a:lnTo>
                    <a:pt x="20" y="504"/>
                  </a:lnTo>
                  <a:cubicBezTo>
                    <a:pt x="0" y="504"/>
                    <a:pt x="0" y="524"/>
                    <a:pt x="11" y="534"/>
                  </a:cubicBezTo>
                  <a:lnTo>
                    <a:pt x="425" y="828"/>
                  </a:lnTo>
                  <a:lnTo>
                    <a:pt x="425" y="848"/>
                  </a:lnTo>
                  <a:lnTo>
                    <a:pt x="274" y="1334"/>
                  </a:lnTo>
                  <a:cubicBezTo>
                    <a:pt x="266" y="1341"/>
                    <a:pt x="274" y="1348"/>
                    <a:pt x="283" y="1348"/>
                  </a:cubicBezTo>
                  <a:cubicBezTo>
                    <a:pt x="287" y="1348"/>
                    <a:pt x="291" y="1346"/>
                    <a:pt x="294" y="1343"/>
                  </a:cubicBezTo>
                  <a:lnTo>
                    <a:pt x="698" y="1050"/>
                  </a:lnTo>
                  <a:cubicBezTo>
                    <a:pt x="703" y="1045"/>
                    <a:pt x="708" y="1043"/>
                    <a:pt x="712" y="1043"/>
                  </a:cubicBezTo>
                  <a:cubicBezTo>
                    <a:pt x="716" y="1043"/>
                    <a:pt x="719" y="1045"/>
                    <a:pt x="719" y="1050"/>
                  </a:cubicBezTo>
                  <a:lnTo>
                    <a:pt x="1133" y="1343"/>
                  </a:lnTo>
                  <a:cubicBezTo>
                    <a:pt x="1136" y="1346"/>
                    <a:pt x="1139" y="1348"/>
                    <a:pt x="1142" y="1348"/>
                  </a:cubicBezTo>
                  <a:cubicBezTo>
                    <a:pt x="1148" y="1348"/>
                    <a:pt x="1153" y="1341"/>
                    <a:pt x="1153" y="1334"/>
                  </a:cubicBezTo>
                  <a:lnTo>
                    <a:pt x="991" y="848"/>
                  </a:lnTo>
                  <a:cubicBezTo>
                    <a:pt x="991" y="838"/>
                    <a:pt x="991" y="838"/>
                    <a:pt x="1002" y="828"/>
                  </a:cubicBezTo>
                  <a:lnTo>
                    <a:pt x="1416" y="534"/>
                  </a:lnTo>
                  <a:cubicBezTo>
                    <a:pt x="1427" y="524"/>
                    <a:pt x="1416" y="504"/>
                    <a:pt x="1407" y="504"/>
                  </a:cubicBezTo>
                  <a:lnTo>
                    <a:pt x="890" y="504"/>
                  </a:lnTo>
                  <a:cubicBezTo>
                    <a:pt x="890" y="504"/>
                    <a:pt x="881" y="504"/>
                    <a:pt x="881" y="494"/>
                  </a:cubicBezTo>
                  <a:lnTo>
                    <a:pt x="728" y="8"/>
                  </a:lnTo>
                  <a:cubicBezTo>
                    <a:pt x="724" y="3"/>
                    <a:pt x="716" y="1"/>
                    <a:pt x="710"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3"/>
            <p:cNvSpPr/>
            <p:nvPr/>
          </p:nvSpPr>
          <p:spPr>
            <a:xfrm>
              <a:off x="1766575" y="2737700"/>
              <a:ext cx="28600" cy="28600"/>
            </a:xfrm>
            <a:custGeom>
              <a:rect b="b" l="l" r="r" t="t"/>
              <a:pathLst>
                <a:path extrusionOk="0" h="1144" w="1144">
                  <a:moveTo>
                    <a:pt x="577" y="0"/>
                  </a:moveTo>
                  <a:lnTo>
                    <a:pt x="426" y="416"/>
                  </a:lnTo>
                  <a:lnTo>
                    <a:pt x="1" y="577"/>
                  </a:lnTo>
                  <a:lnTo>
                    <a:pt x="426" y="729"/>
                  </a:lnTo>
                  <a:lnTo>
                    <a:pt x="577" y="1144"/>
                  </a:lnTo>
                  <a:lnTo>
                    <a:pt x="729" y="729"/>
                  </a:lnTo>
                  <a:lnTo>
                    <a:pt x="1144" y="577"/>
                  </a:lnTo>
                  <a:lnTo>
                    <a:pt x="729" y="416"/>
                  </a:lnTo>
                  <a:lnTo>
                    <a:pt x="577"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3"/>
            <p:cNvSpPr/>
            <p:nvPr/>
          </p:nvSpPr>
          <p:spPr>
            <a:xfrm>
              <a:off x="1819175" y="2613275"/>
              <a:ext cx="19000" cy="19000"/>
            </a:xfrm>
            <a:custGeom>
              <a:rect b="b" l="l" r="r" t="t"/>
              <a:pathLst>
                <a:path extrusionOk="0" h="760" w="760">
                  <a:moveTo>
                    <a:pt x="375" y="0"/>
                  </a:moveTo>
                  <a:lnTo>
                    <a:pt x="274" y="274"/>
                  </a:lnTo>
                  <a:lnTo>
                    <a:pt x="1" y="375"/>
                  </a:lnTo>
                  <a:lnTo>
                    <a:pt x="274" y="476"/>
                  </a:lnTo>
                  <a:lnTo>
                    <a:pt x="375" y="760"/>
                  </a:lnTo>
                  <a:lnTo>
                    <a:pt x="487" y="476"/>
                  </a:lnTo>
                  <a:lnTo>
                    <a:pt x="759" y="375"/>
                  </a:lnTo>
                  <a:lnTo>
                    <a:pt x="487" y="274"/>
                  </a:lnTo>
                  <a:lnTo>
                    <a:pt x="375"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3"/>
            <p:cNvSpPr/>
            <p:nvPr/>
          </p:nvSpPr>
          <p:spPr>
            <a:xfrm>
              <a:off x="1791875" y="2716450"/>
              <a:ext cx="13425" cy="13450"/>
            </a:xfrm>
            <a:custGeom>
              <a:rect b="b" l="l" r="r" t="t"/>
              <a:pathLst>
                <a:path extrusionOk="0" h="538" w="537">
                  <a:moveTo>
                    <a:pt x="273" y="1"/>
                  </a:moveTo>
                  <a:lnTo>
                    <a:pt x="203" y="203"/>
                  </a:lnTo>
                  <a:lnTo>
                    <a:pt x="0" y="274"/>
                  </a:lnTo>
                  <a:lnTo>
                    <a:pt x="203" y="345"/>
                  </a:lnTo>
                  <a:lnTo>
                    <a:pt x="273" y="537"/>
                  </a:lnTo>
                  <a:lnTo>
                    <a:pt x="344" y="345"/>
                  </a:lnTo>
                  <a:lnTo>
                    <a:pt x="536" y="274"/>
                  </a:lnTo>
                  <a:lnTo>
                    <a:pt x="344" y="203"/>
                  </a:lnTo>
                  <a:lnTo>
                    <a:pt x="273"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3"/>
            <p:cNvSpPr/>
            <p:nvPr/>
          </p:nvSpPr>
          <p:spPr>
            <a:xfrm>
              <a:off x="1994425" y="2703800"/>
              <a:ext cx="22050" cy="22050"/>
            </a:xfrm>
            <a:custGeom>
              <a:rect b="b" l="l" r="r" t="t"/>
              <a:pathLst>
                <a:path extrusionOk="0" h="882" w="882">
                  <a:moveTo>
                    <a:pt x="436" y="1"/>
                  </a:moveTo>
                  <a:lnTo>
                    <a:pt x="324" y="325"/>
                  </a:lnTo>
                  <a:lnTo>
                    <a:pt x="1" y="446"/>
                  </a:lnTo>
                  <a:lnTo>
                    <a:pt x="324" y="558"/>
                  </a:lnTo>
                  <a:lnTo>
                    <a:pt x="436" y="881"/>
                  </a:lnTo>
                  <a:lnTo>
                    <a:pt x="557" y="558"/>
                  </a:lnTo>
                  <a:lnTo>
                    <a:pt x="881" y="446"/>
                  </a:lnTo>
                  <a:lnTo>
                    <a:pt x="557" y="325"/>
                  </a:lnTo>
                  <a:lnTo>
                    <a:pt x="436"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3"/>
            <p:cNvSpPr/>
            <p:nvPr/>
          </p:nvSpPr>
          <p:spPr>
            <a:xfrm>
              <a:off x="1920350" y="2608225"/>
              <a:ext cx="22000" cy="22025"/>
            </a:xfrm>
            <a:custGeom>
              <a:rect b="b" l="l" r="r" t="t"/>
              <a:pathLst>
                <a:path extrusionOk="0" h="881" w="880">
                  <a:moveTo>
                    <a:pt x="435" y="0"/>
                  </a:moveTo>
                  <a:lnTo>
                    <a:pt x="313" y="324"/>
                  </a:lnTo>
                  <a:lnTo>
                    <a:pt x="0" y="436"/>
                  </a:lnTo>
                  <a:lnTo>
                    <a:pt x="313" y="557"/>
                  </a:lnTo>
                  <a:lnTo>
                    <a:pt x="435" y="881"/>
                  </a:lnTo>
                  <a:lnTo>
                    <a:pt x="556" y="557"/>
                  </a:lnTo>
                  <a:lnTo>
                    <a:pt x="880" y="436"/>
                  </a:lnTo>
                  <a:lnTo>
                    <a:pt x="556" y="324"/>
                  </a:lnTo>
                  <a:lnTo>
                    <a:pt x="435"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3"/>
            <p:cNvSpPr/>
            <p:nvPr/>
          </p:nvSpPr>
          <p:spPr>
            <a:xfrm>
              <a:off x="1984325" y="2689650"/>
              <a:ext cx="13425" cy="13425"/>
            </a:xfrm>
            <a:custGeom>
              <a:rect b="b" l="l" r="r" t="t"/>
              <a:pathLst>
                <a:path extrusionOk="0" h="537" w="537">
                  <a:moveTo>
                    <a:pt x="263" y="0"/>
                  </a:moveTo>
                  <a:lnTo>
                    <a:pt x="193" y="193"/>
                  </a:lnTo>
                  <a:lnTo>
                    <a:pt x="0" y="263"/>
                  </a:lnTo>
                  <a:lnTo>
                    <a:pt x="193" y="335"/>
                  </a:lnTo>
                  <a:lnTo>
                    <a:pt x="263" y="537"/>
                  </a:lnTo>
                  <a:lnTo>
                    <a:pt x="344" y="335"/>
                  </a:lnTo>
                  <a:lnTo>
                    <a:pt x="537" y="263"/>
                  </a:lnTo>
                  <a:lnTo>
                    <a:pt x="344" y="193"/>
                  </a:lnTo>
                  <a:lnTo>
                    <a:pt x="263"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3"/>
            <p:cNvSpPr/>
            <p:nvPr/>
          </p:nvSpPr>
          <p:spPr>
            <a:xfrm>
              <a:off x="1851050" y="2594825"/>
              <a:ext cx="10900" cy="10900"/>
            </a:xfrm>
            <a:custGeom>
              <a:rect b="b" l="l" r="r" t="t"/>
              <a:pathLst>
                <a:path extrusionOk="0" h="436" w="436">
                  <a:moveTo>
                    <a:pt x="213" y="0"/>
                  </a:moveTo>
                  <a:lnTo>
                    <a:pt x="152" y="152"/>
                  </a:lnTo>
                  <a:lnTo>
                    <a:pt x="1" y="212"/>
                  </a:lnTo>
                  <a:lnTo>
                    <a:pt x="152" y="273"/>
                  </a:lnTo>
                  <a:lnTo>
                    <a:pt x="213" y="435"/>
                  </a:lnTo>
                  <a:lnTo>
                    <a:pt x="273" y="273"/>
                  </a:lnTo>
                  <a:lnTo>
                    <a:pt x="435" y="212"/>
                  </a:lnTo>
                  <a:lnTo>
                    <a:pt x="273" y="152"/>
                  </a:lnTo>
                  <a:lnTo>
                    <a:pt x="213"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3"/>
            <p:cNvSpPr/>
            <p:nvPr/>
          </p:nvSpPr>
          <p:spPr>
            <a:xfrm>
              <a:off x="1432775" y="3323150"/>
              <a:ext cx="38975" cy="53375"/>
            </a:xfrm>
            <a:custGeom>
              <a:rect b="b" l="l" r="r" t="t"/>
              <a:pathLst>
                <a:path extrusionOk="0" h="2135" w="1559">
                  <a:moveTo>
                    <a:pt x="576" y="1"/>
                  </a:moveTo>
                  <a:lnTo>
                    <a:pt x="0" y="354"/>
                  </a:lnTo>
                  <a:lnTo>
                    <a:pt x="941" y="2135"/>
                  </a:lnTo>
                  <a:lnTo>
                    <a:pt x="1558" y="1862"/>
                  </a:lnTo>
                  <a:lnTo>
                    <a:pt x="576" y="1"/>
                  </a:lnTo>
                  <a:close/>
                </a:path>
              </a:pathLst>
            </a:custGeom>
            <a:solidFill>
              <a:srgbClr val="8BA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3"/>
            <p:cNvSpPr/>
            <p:nvPr/>
          </p:nvSpPr>
          <p:spPr>
            <a:xfrm>
              <a:off x="1674525" y="3404825"/>
              <a:ext cx="52875" cy="16725"/>
            </a:xfrm>
            <a:custGeom>
              <a:rect b="b" l="l" r="r" t="t"/>
              <a:pathLst>
                <a:path extrusionOk="0" h="669" w="2115">
                  <a:moveTo>
                    <a:pt x="1" y="1"/>
                  </a:moveTo>
                  <a:lnTo>
                    <a:pt x="51" y="668"/>
                  </a:lnTo>
                  <a:lnTo>
                    <a:pt x="2064" y="668"/>
                  </a:lnTo>
                  <a:lnTo>
                    <a:pt x="2115" y="1"/>
                  </a:lnTo>
                  <a:close/>
                </a:path>
              </a:pathLst>
            </a:custGeom>
            <a:solidFill>
              <a:srgbClr val="8BA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3"/>
            <p:cNvSpPr/>
            <p:nvPr/>
          </p:nvSpPr>
          <p:spPr>
            <a:xfrm>
              <a:off x="1651775" y="2660075"/>
              <a:ext cx="20000" cy="18875"/>
            </a:xfrm>
            <a:custGeom>
              <a:rect b="b" l="l" r="r" t="t"/>
              <a:pathLst>
                <a:path extrusionOk="0" h="755" w="800">
                  <a:moveTo>
                    <a:pt x="572" y="1"/>
                  </a:moveTo>
                  <a:cubicBezTo>
                    <a:pt x="461" y="1"/>
                    <a:pt x="317" y="74"/>
                    <a:pt x="203" y="203"/>
                  </a:cubicBezTo>
                  <a:cubicBezTo>
                    <a:pt x="41" y="394"/>
                    <a:pt x="0" y="617"/>
                    <a:pt x="111" y="708"/>
                  </a:cubicBezTo>
                  <a:cubicBezTo>
                    <a:pt x="146" y="740"/>
                    <a:pt x="189" y="754"/>
                    <a:pt x="238" y="754"/>
                  </a:cubicBezTo>
                  <a:cubicBezTo>
                    <a:pt x="349" y="754"/>
                    <a:pt x="485" y="679"/>
                    <a:pt x="597" y="547"/>
                  </a:cubicBezTo>
                  <a:cubicBezTo>
                    <a:pt x="759" y="364"/>
                    <a:pt x="799" y="142"/>
                    <a:pt x="688" y="41"/>
                  </a:cubicBezTo>
                  <a:cubicBezTo>
                    <a:pt x="658" y="14"/>
                    <a:pt x="618" y="1"/>
                    <a:pt x="572"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3"/>
            <p:cNvSpPr/>
            <p:nvPr/>
          </p:nvSpPr>
          <p:spPr>
            <a:xfrm>
              <a:off x="1867750" y="2538800"/>
              <a:ext cx="22775" cy="15850"/>
            </a:xfrm>
            <a:custGeom>
              <a:rect b="b" l="l" r="r" t="t"/>
              <a:pathLst>
                <a:path extrusionOk="0" h="634" w="911">
                  <a:moveTo>
                    <a:pt x="286" y="0"/>
                  </a:moveTo>
                  <a:cubicBezTo>
                    <a:pt x="189" y="0"/>
                    <a:pt x="108" y="34"/>
                    <a:pt x="71" y="97"/>
                  </a:cubicBezTo>
                  <a:cubicBezTo>
                    <a:pt x="0" y="218"/>
                    <a:pt x="111" y="421"/>
                    <a:pt x="324" y="542"/>
                  </a:cubicBezTo>
                  <a:cubicBezTo>
                    <a:pt x="430" y="603"/>
                    <a:pt x="539" y="633"/>
                    <a:pt x="630" y="633"/>
                  </a:cubicBezTo>
                  <a:cubicBezTo>
                    <a:pt x="721" y="633"/>
                    <a:pt x="794" y="603"/>
                    <a:pt x="830" y="542"/>
                  </a:cubicBezTo>
                  <a:cubicBezTo>
                    <a:pt x="911" y="410"/>
                    <a:pt x="789" y="218"/>
                    <a:pt x="576" y="86"/>
                  </a:cubicBezTo>
                  <a:cubicBezTo>
                    <a:pt x="480" y="28"/>
                    <a:pt x="376" y="0"/>
                    <a:pt x="286"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3"/>
            <p:cNvSpPr/>
            <p:nvPr/>
          </p:nvSpPr>
          <p:spPr>
            <a:xfrm>
              <a:off x="2374525" y="2906500"/>
              <a:ext cx="22800" cy="15850"/>
            </a:xfrm>
            <a:custGeom>
              <a:rect b="b" l="l" r="r" t="t"/>
              <a:pathLst>
                <a:path extrusionOk="0" h="634" w="912">
                  <a:moveTo>
                    <a:pt x="287" y="1"/>
                  </a:moveTo>
                  <a:cubicBezTo>
                    <a:pt x="189" y="1"/>
                    <a:pt x="108" y="34"/>
                    <a:pt x="71" y="97"/>
                  </a:cubicBezTo>
                  <a:cubicBezTo>
                    <a:pt x="1" y="219"/>
                    <a:pt x="112" y="421"/>
                    <a:pt x="325" y="542"/>
                  </a:cubicBezTo>
                  <a:cubicBezTo>
                    <a:pt x="431" y="603"/>
                    <a:pt x="539" y="633"/>
                    <a:pt x="630" y="633"/>
                  </a:cubicBezTo>
                  <a:cubicBezTo>
                    <a:pt x="721" y="633"/>
                    <a:pt x="795" y="603"/>
                    <a:pt x="830" y="542"/>
                  </a:cubicBezTo>
                  <a:cubicBezTo>
                    <a:pt x="911" y="410"/>
                    <a:pt x="790" y="219"/>
                    <a:pt x="577" y="87"/>
                  </a:cubicBezTo>
                  <a:cubicBezTo>
                    <a:pt x="480" y="29"/>
                    <a:pt x="377" y="1"/>
                    <a:pt x="287"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3"/>
            <p:cNvSpPr/>
            <p:nvPr/>
          </p:nvSpPr>
          <p:spPr>
            <a:xfrm>
              <a:off x="1872300" y="3073800"/>
              <a:ext cx="22775" cy="15700"/>
            </a:xfrm>
            <a:custGeom>
              <a:rect b="b" l="l" r="r" t="t"/>
              <a:pathLst>
                <a:path extrusionOk="0" h="628" w="911">
                  <a:moveTo>
                    <a:pt x="276" y="0"/>
                  </a:moveTo>
                  <a:cubicBezTo>
                    <a:pt x="182" y="0"/>
                    <a:pt x="106" y="30"/>
                    <a:pt x="71" y="91"/>
                  </a:cubicBezTo>
                  <a:cubicBezTo>
                    <a:pt x="0" y="213"/>
                    <a:pt x="111" y="415"/>
                    <a:pt x="324" y="536"/>
                  </a:cubicBezTo>
                  <a:cubicBezTo>
                    <a:pt x="430" y="597"/>
                    <a:pt x="541" y="627"/>
                    <a:pt x="635" y="627"/>
                  </a:cubicBezTo>
                  <a:cubicBezTo>
                    <a:pt x="728" y="627"/>
                    <a:pt x="804" y="597"/>
                    <a:pt x="839" y="536"/>
                  </a:cubicBezTo>
                  <a:cubicBezTo>
                    <a:pt x="911" y="405"/>
                    <a:pt x="799" y="213"/>
                    <a:pt x="587" y="91"/>
                  </a:cubicBezTo>
                  <a:cubicBezTo>
                    <a:pt x="481" y="30"/>
                    <a:pt x="369" y="0"/>
                    <a:pt x="276"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3"/>
            <p:cNvSpPr/>
            <p:nvPr/>
          </p:nvSpPr>
          <p:spPr>
            <a:xfrm>
              <a:off x="1796175" y="3192550"/>
              <a:ext cx="16700" cy="21125"/>
            </a:xfrm>
            <a:custGeom>
              <a:rect b="b" l="l" r="r" t="t"/>
              <a:pathLst>
                <a:path extrusionOk="0" h="845" w="668">
                  <a:moveTo>
                    <a:pt x="431" y="1"/>
                  </a:moveTo>
                  <a:cubicBezTo>
                    <a:pt x="309" y="1"/>
                    <a:pt x="168" y="132"/>
                    <a:pt x="91" y="329"/>
                  </a:cubicBezTo>
                  <a:cubicBezTo>
                    <a:pt x="0" y="551"/>
                    <a:pt x="40" y="783"/>
                    <a:pt x="172" y="834"/>
                  </a:cubicBezTo>
                  <a:cubicBezTo>
                    <a:pt x="190" y="841"/>
                    <a:pt x="209" y="845"/>
                    <a:pt x="228" y="845"/>
                  </a:cubicBezTo>
                  <a:cubicBezTo>
                    <a:pt x="351" y="845"/>
                    <a:pt x="498" y="713"/>
                    <a:pt x="577" y="520"/>
                  </a:cubicBezTo>
                  <a:cubicBezTo>
                    <a:pt x="668" y="288"/>
                    <a:pt x="638" y="66"/>
                    <a:pt x="496" y="15"/>
                  </a:cubicBezTo>
                  <a:cubicBezTo>
                    <a:pt x="475" y="5"/>
                    <a:pt x="454" y="1"/>
                    <a:pt x="431"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3"/>
            <p:cNvSpPr/>
            <p:nvPr/>
          </p:nvSpPr>
          <p:spPr>
            <a:xfrm>
              <a:off x="1397875" y="2978950"/>
              <a:ext cx="16450" cy="21275"/>
            </a:xfrm>
            <a:custGeom>
              <a:rect b="b" l="l" r="r" t="t"/>
              <a:pathLst>
                <a:path extrusionOk="0" h="851" w="658">
                  <a:moveTo>
                    <a:pt x="439" y="1"/>
                  </a:moveTo>
                  <a:cubicBezTo>
                    <a:pt x="316" y="1"/>
                    <a:pt x="170" y="133"/>
                    <a:pt x="91" y="324"/>
                  </a:cubicBezTo>
                  <a:cubicBezTo>
                    <a:pt x="0" y="558"/>
                    <a:pt x="30" y="780"/>
                    <a:pt x="162" y="841"/>
                  </a:cubicBezTo>
                  <a:cubicBezTo>
                    <a:pt x="180" y="848"/>
                    <a:pt x="199" y="851"/>
                    <a:pt x="218" y="851"/>
                  </a:cubicBezTo>
                  <a:cubicBezTo>
                    <a:pt x="341" y="851"/>
                    <a:pt x="488" y="719"/>
                    <a:pt x="567" y="527"/>
                  </a:cubicBezTo>
                  <a:cubicBezTo>
                    <a:pt x="657" y="295"/>
                    <a:pt x="627" y="72"/>
                    <a:pt x="496" y="11"/>
                  </a:cubicBezTo>
                  <a:cubicBezTo>
                    <a:pt x="477" y="4"/>
                    <a:pt x="458" y="1"/>
                    <a:pt x="439"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3"/>
            <p:cNvSpPr/>
            <p:nvPr/>
          </p:nvSpPr>
          <p:spPr>
            <a:xfrm>
              <a:off x="1542025" y="2750850"/>
              <a:ext cx="16700" cy="21100"/>
            </a:xfrm>
            <a:custGeom>
              <a:rect b="b" l="l" r="r" t="t"/>
              <a:pathLst>
                <a:path extrusionOk="0" h="844" w="668">
                  <a:moveTo>
                    <a:pt x="439" y="1"/>
                  </a:moveTo>
                  <a:cubicBezTo>
                    <a:pt x="316" y="1"/>
                    <a:pt x="170" y="132"/>
                    <a:pt x="91" y="324"/>
                  </a:cubicBezTo>
                  <a:cubicBezTo>
                    <a:pt x="0" y="557"/>
                    <a:pt x="30" y="780"/>
                    <a:pt x="162" y="830"/>
                  </a:cubicBezTo>
                  <a:cubicBezTo>
                    <a:pt x="184" y="839"/>
                    <a:pt x="207" y="844"/>
                    <a:pt x="231" y="844"/>
                  </a:cubicBezTo>
                  <a:cubicBezTo>
                    <a:pt x="359" y="844"/>
                    <a:pt x="500" y="713"/>
                    <a:pt x="576" y="517"/>
                  </a:cubicBezTo>
                  <a:cubicBezTo>
                    <a:pt x="668" y="294"/>
                    <a:pt x="627" y="61"/>
                    <a:pt x="495" y="11"/>
                  </a:cubicBezTo>
                  <a:cubicBezTo>
                    <a:pt x="477" y="4"/>
                    <a:pt x="458" y="1"/>
                    <a:pt x="439"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3"/>
            <p:cNvSpPr/>
            <p:nvPr/>
          </p:nvSpPr>
          <p:spPr>
            <a:xfrm>
              <a:off x="2195225" y="2612175"/>
              <a:ext cx="16725" cy="21100"/>
            </a:xfrm>
            <a:custGeom>
              <a:rect b="b" l="l" r="r" t="t"/>
              <a:pathLst>
                <a:path extrusionOk="0" h="844" w="669">
                  <a:moveTo>
                    <a:pt x="437" y="0"/>
                  </a:moveTo>
                  <a:cubicBezTo>
                    <a:pt x="310" y="0"/>
                    <a:pt x="168" y="132"/>
                    <a:pt x="92" y="328"/>
                  </a:cubicBezTo>
                  <a:cubicBezTo>
                    <a:pt x="1" y="550"/>
                    <a:pt x="41" y="773"/>
                    <a:pt x="173" y="834"/>
                  </a:cubicBezTo>
                  <a:cubicBezTo>
                    <a:pt x="191" y="841"/>
                    <a:pt x="210" y="844"/>
                    <a:pt x="230" y="844"/>
                  </a:cubicBezTo>
                  <a:cubicBezTo>
                    <a:pt x="352" y="844"/>
                    <a:pt x="499" y="712"/>
                    <a:pt x="578" y="520"/>
                  </a:cubicBezTo>
                  <a:cubicBezTo>
                    <a:pt x="668" y="287"/>
                    <a:pt x="638" y="65"/>
                    <a:pt x="506" y="15"/>
                  </a:cubicBezTo>
                  <a:cubicBezTo>
                    <a:pt x="484" y="5"/>
                    <a:pt x="461" y="0"/>
                    <a:pt x="437"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3"/>
            <p:cNvSpPr/>
            <p:nvPr/>
          </p:nvSpPr>
          <p:spPr>
            <a:xfrm>
              <a:off x="1452225" y="2640900"/>
              <a:ext cx="18250" cy="19750"/>
            </a:xfrm>
            <a:custGeom>
              <a:rect b="b" l="l" r="r" t="t"/>
              <a:pathLst>
                <a:path extrusionOk="0" h="790" w="730">
                  <a:moveTo>
                    <a:pt x="219" y="1"/>
                  </a:moveTo>
                  <a:cubicBezTo>
                    <a:pt x="184" y="1"/>
                    <a:pt x="151" y="9"/>
                    <a:pt x="122" y="28"/>
                  </a:cubicBezTo>
                  <a:cubicBezTo>
                    <a:pt x="1" y="100"/>
                    <a:pt x="11" y="332"/>
                    <a:pt x="153" y="534"/>
                  </a:cubicBezTo>
                  <a:cubicBezTo>
                    <a:pt x="256" y="693"/>
                    <a:pt x="403" y="790"/>
                    <a:pt x="520" y="790"/>
                  </a:cubicBezTo>
                  <a:cubicBezTo>
                    <a:pt x="552" y="790"/>
                    <a:pt x="582" y="782"/>
                    <a:pt x="608" y="767"/>
                  </a:cubicBezTo>
                  <a:cubicBezTo>
                    <a:pt x="729" y="686"/>
                    <a:pt x="719" y="453"/>
                    <a:pt x="587" y="251"/>
                  </a:cubicBezTo>
                  <a:cubicBezTo>
                    <a:pt x="479" y="96"/>
                    <a:pt x="335" y="1"/>
                    <a:pt x="219"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3"/>
            <p:cNvSpPr/>
            <p:nvPr/>
          </p:nvSpPr>
          <p:spPr>
            <a:xfrm>
              <a:off x="2246075" y="2685475"/>
              <a:ext cx="18975" cy="19500"/>
            </a:xfrm>
            <a:custGeom>
              <a:rect b="b" l="l" r="r" t="t"/>
              <a:pathLst>
                <a:path extrusionOk="0" h="780" w="759">
                  <a:moveTo>
                    <a:pt x="541" y="1"/>
                  </a:moveTo>
                  <a:cubicBezTo>
                    <a:pt x="428" y="1"/>
                    <a:pt x="284" y="90"/>
                    <a:pt x="172" y="239"/>
                  </a:cubicBezTo>
                  <a:cubicBezTo>
                    <a:pt x="30" y="430"/>
                    <a:pt x="0" y="664"/>
                    <a:pt x="122" y="744"/>
                  </a:cubicBezTo>
                  <a:cubicBezTo>
                    <a:pt x="151" y="768"/>
                    <a:pt x="187" y="780"/>
                    <a:pt x="227" y="780"/>
                  </a:cubicBezTo>
                  <a:cubicBezTo>
                    <a:pt x="340" y="780"/>
                    <a:pt x="485" y="691"/>
                    <a:pt x="597" y="542"/>
                  </a:cubicBezTo>
                  <a:cubicBezTo>
                    <a:pt x="738" y="350"/>
                    <a:pt x="758" y="117"/>
                    <a:pt x="648" y="36"/>
                  </a:cubicBezTo>
                  <a:cubicBezTo>
                    <a:pt x="618" y="12"/>
                    <a:pt x="582" y="1"/>
                    <a:pt x="541"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3"/>
            <p:cNvSpPr/>
            <p:nvPr/>
          </p:nvSpPr>
          <p:spPr>
            <a:xfrm>
              <a:off x="1979750" y="3144725"/>
              <a:ext cx="19025" cy="19400"/>
            </a:xfrm>
            <a:custGeom>
              <a:rect b="b" l="l" r="r" t="t"/>
              <a:pathLst>
                <a:path extrusionOk="0" h="776" w="761">
                  <a:moveTo>
                    <a:pt x="535" y="1"/>
                  </a:moveTo>
                  <a:cubicBezTo>
                    <a:pt x="419" y="1"/>
                    <a:pt x="277" y="87"/>
                    <a:pt x="173" y="228"/>
                  </a:cubicBezTo>
                  <a:cubicBezTo>
                    <a:pt x="21" y="431"/>
                    <a:pt x="1" y="653"/>
                    <a:pt x="113" y="745"/>
                  </a:cubicBezTo>
                  <a:cubicBezTo>
                    <a:pt x="144" y="765"/>
                    <a:pt x="181" y="776"/>
                    <a:pt x="222" y="776"/>
                  </a:cubicBezTo>
                  <a:cubicBezTo>
                    <a:pt x="339" y="776"/>
                    <a:pt x="483" y="692"/>
                    <a:pt x="588" y="542"/>
                  </a:cubicBezTo>
                  <a:cubicBezTo>
                    <a:pt x="740" y="350"/>
                    <a:pt x="760" y="117"/>
                    <a:pt x="648" y="36"/>
                  </a:cubicBezTo>
                  <a:cubicBezTo>
                    <a:pt x="616" y="12"/>
                    <a:pt x="577" y="1"/>
                    <a:pt x="535"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3"/>
            <p:cNvSpPr/>
            <p:nvPr/>
          </p:nvSpPr>
          <p:spPr>
            <a:xfrm>
              <a:off x="1769350" y="3005750"/>
              <a:ext cx="19525" cy="19175"/>
            </a:xfrm>
            <a:custGeom>
              <a:rect b="b" l="l" r="r" t="t"/>
              <a:pathLst>
                <a:path extrusionOk="0" h="767" w="781">
                  <a:moveTo>
                    <a:pt x="218" y="0"/>
                  </a:moveTo>
                  <a:cubicBezTo>
                    <a:pt x="178" y="0"/>
                    <a:pt x="142" y="11"/>
                    <a:pt x="112" y="32"/>
                  </a:cubicBezTo>
                  <a:cubicBezTo>
                    <a:pt x="1" y="122"/>
                    <a:pt x="32" y="355"/>
                    <a:pt x="183" y="547"/>
                  </a:cubicBezTo>
                  <a:cubicBezTo>
                    <a:pt x="293" y="686"/>
                    <a:pt x="433" y="767"/>
                    <a:pt x="549" y="767"/>
                  </a:cubicBezTo>
                  <a:cubicBezTo>
                    <a:pt x="594" y="767"/>
                    <a:pt x="635" y="755"/>
                    <a:pt x="668" y="729"/>
                  </a:cubicBezTo>
                  <a:cubicBezTo>
                    <a:pt x="780" y="639"/>
                    <a:pt x="740" y="406"/>
                    <a:pt x="587" y="214"/>
                  </a:cubicBezTo>
                  <a:cubicBezTo>
                    <a:pt x="476" y="80"/>
                    <a:pt x="331" y="0"/>
                    <a:pt x="218" y="0"/>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3"/>
            <p:cNvSpPr/>
            <p:nvPr/>
          </p:nvSpPr>
          <p:spPr>
            <a:xfrm>
              <a:off x="1485375" y="2962600"/>
              <a:ext cx="19475" cy="19100"/>
            </a:xfrm>
            <a:custGeom>
              <a:rect b="b" l="l" r="r" t="t"/>
              <a:pathLst>
                <a:path extrusionOk="0" h="764" w="779">
                  <a:moveTo>
                    <a:pt x="227" y="1"/>
                  </a:moveTo>
                  <a:cubicBezTo>
                    <a:pt x="182" y="1"/>
                    <a:pt x="142" y="13"/>
                    <a:pt x="111" y="38"/>
                  </a:cubicBezTo>
                  <a:cubicBezTo>
                    <a:pt x="0" y="129"/>
                    <a:pt x="30" y="351"/>
                    <a:pt x="182" y="544"/>
                  </a:cubicBezTo>
                  <a:cubicBezTo>
                    <a:pt x="299" y="682"/>
                    <a:pt x="442" y="763"/>
                    <a:pt x="555" y="763"/>
                  </a:cubicBezTo>
                  <a:cubicBezTo>
                    <a:pt x="598" y="763"/>
                    <a:pt x="637" y="751"/>
                    <a:pt x="668" y="726"/>
                  </a:cubicBezTo>
                  <a:cubicBezTo>
                    <a:pt x="779" y="635"/>
                    <a:pt x="749" y="412"/>
                    <a:pt x="597" y="220"/>
                  </a:cubicBezTo>
                  <a:cubicBezTo>
                    <a:pt x="488" y="81"/>
                    <a:pt x="341" y="1"/>
                    <a:pt x="227"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3"/>
            <p:cNvSpPr/>
            <p:nvPr/>
          </p:nvSpPr>
          <p:spPr>
            <a:xfrm>
              <a:off x="1470700" y="3110500"/>
              <a:ext cx="20000" cy="18850"/>
            </a:xfrm>
            <a:custGeom>
              <a:rect b="b" l="l" r="r" t="t"/>
              <a:pathLst>
                <a:path extrusionOk="0" h="754" w="800">
                  <a:moveTo>
                    <a:pt x="569" y="0"/>
                  </a:moveTo>
                  <a:cubicBezTo>
                    <a:pt x="457" y="0"/>
                    <a:pt x="318" y="75"/>
                    <a:pt x="203" y="212"/>
                  </a:cubicBezTo>
                  <a:cubicBezTo>
                    <a:pt x="41" y="394"/>
                    <a:pt x="1" y="616"/>
                    <a:pt x="111" y="707"/>
                  </a:cubicBezTo>
                  <a:cubicBezTo>
                    <a:pt x="143" y="738"/>
                    <a:pt x="185" y="753"/>
                    <a:pt x="234" y="753"/>
                  </a:cubicBezTo>
                  <a:cubicBezTo>
                    <a:pt x="344" y="753"/>
                    <a:pt x="485" y="678"/>
                    <a:pt x="597" y="545"/>
                  </a:cubicBezTo>
                  <a:cubicBezTo>
                    <a:pt x="759" y="363"/>
                    <a:pt x="799" y="141"/>
                    <a:pt x="688" y="39"/>
                  </a:cubicBezTo>
                  <a:cubicBezTo>
                    <a:pt x="656" y="13"/>
                    <a:pt x="615" y="0"/>
                    <a:pt x="569"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3"/>
            <p:cNvSpPr/>
            <p:nvPr/>
          </p:nvSpPr>
          <p:spPr>
            <a:xfrm>
              <a:off x="1940825" y="3010325"/>
              <a:ext cx="22025" cy="16950"/>
            </a:xfrm>
            <a:custGeom>
              <a:rect b="b" l="l" r="r" t="t"/>
              <a:pathLst>
                <a:path extrusionOk="0" h="678" w="881">
                  <a:moveTo>
                    <a:pt x="256" y="0"/>
                  </a:moveTo>
                  <a:cubicBezTo>
                    <a:pt x="182" y="0"/>
                    <a:pt x="120" y="24"/>
                    <a:pt x="81" y="71"/>
                  </a:cubicBezTo>
                  <a:cubicBezTo>
                    <a:pt x="0" y="193"/>
                    <a:pt x="81" y="405"/>
                    <a:pt x="283" y="546"/>
                  </a:cubicBezTo>
                  <a:cubicBezTo>
                    <a:pt x="394" y="634"/>
                    <a:pt x="519" y="678"/>
                    <a:pt x="620" y="678"/>
                  </a:cubicBezTo>
                  <a:cubicBezTo>
                    <a:pt x="694" y="678"/>
                    <a:pt x="755" y="654"/>
                    <a:pt x="789" y="607"/>
                  </a:cubicBezTo>
                  <a:cubicBezTo>
                    <a:pt x="881" y="486"/>
                    <a:pt x="789" y="274"/>
                    <a:pt x="597" y="132"/>
                  </a:cubicBezTo>
                  <a:cubicBezTo>
                    <a:pt x="481" y="44"/>
                    <a:pt x="357" y="0"/>
                    <a:pt x="256"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3"/>
            <p:cNvSpPr/>
            <p:nvPr/>
          </p:nvSpPr>
          <p:spPr>
            <a:xfrm>
              <a:off x="2072075" y="2658050"/>
              <a:ext cx="22275" cy="16950"/>
            </a:xfrm>
            <a:custGeom>
              <a:rect b="b" l="l" r="r" t="t"/>
              <a:pathLst>
                <a:path extrusionOk="0" h="678" w="891">
                  <a:moveTo>
                    <a:pt x="265" y="0"/>
                  </a:moveTo>
                  <a:cubicBezTo>
                    <a:pt x="192" y="0"/>
                    <a:pt x="130" y="24"/>
                    <a:pt x="91" y="71"/>
                  </a:cubicBezTo>
                  <a:cubicBezTo>
                    <a:pt x="1" y="192"/>
                    <a:pt x="91" y="405"/>
                    <a:pt x="284" y="547"/>
                  </a:cubicBezTo>
                  <a:cubicBezTo>
                    <a:pt x="401" y="634"/>
                    <a:pt x="524" y="678"/>
                    <a:pt x="625" y="678"/>
                  </a:cubicBezTo>
                  <a:cubicBezTo>
                    <a:pt x="699" y="678"/>
                    <a:pt x="761" y="654"/>
                    <a:pt x="799" y="607"/>
                  </a:cubicBezTo>
                  <a:cubicBezTo>
                    <a:pt x="891" y="486"/>
                    <a:pt x="799" y="273"/>
                    <a:pt x="597" y="131"/>
                  </a:cubicBezTo>
                  <a:cubicBezTo>
                    <a:pt x="486" y="44"/>
                    <a:pt x="365" y="0"/>
                    <a:pt x="265"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3"/>
            <p:cNvSpPr/>
            <p:nvPr/>
          </p:nvSpPr>
          <p:spPr>
            <a:xfrm>
              <a:off x="2311300" y="3035175"/>
              <a:ext cx="18500" cy="19650"/>
            </a:xfrm>
            <a:custGeom>
              <a:rect b="b" l="l" r="r" t="t"/>
              <a:pathLst>
                <a:path extrusionOk="0" h="786" w="740">
                  <a:moveTo>
                    <a:pt x="216" y="0"/>
                  </a:moveTo>
                  <a:cubicBezTo>
                    <a:pt x="180" y="0"/>
                    <a:pt x="149" y="9"/>
                    <a:pt x="122" y="28"/>
                  </a:cubicBezTo>
                  <a:cubicBezTo>
                    <a:pt x="1" y="109"/>
                    <a:pt x="21" y="341"/>
                    <a:pt x="152" y="544"/>
                  </a:cubicBezTo>
                  <a:cubicBezTo>
                    <a:pt x="259" y="696"/>
                    <a:pt x="407" y="786"/>
                    <a:pt x="525" y="786"/>
                  </a:cubicBezTo>
                  <a:cubicBezTo>
                    <a:pt x="563" y="786"/>
                    <a:pt x="598" y="776"/>
                    <a:pt x="628" y="757"/>
                  </a:cubicBezTo>
                  <a:cubicBezTo>
                    <a:pt x="739" y="676"/>
                    <a:pt x="729" y="443"/>
                    <a:pt x="588" y="240"/>
                  </a:cubicBezTo>
                  <a:cubicBezTo>
                    <a:pt x="480" y="94"/>
                    <a:pt x="330" y="0"/>
                    <a:pt x="216"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43"/>
          <p:cNvGrpSpPr/>
          <p:nvPr/>
        </p:nvGrpSpPr>
        <p:grpSpPr>
          <a:xfrm>
            <a:off x="5873863" y="1001960"/>
            <a:ext cx="2483039" cy="899630"/>
            <a:chOff x="2980561" y="1931225"/>
            <a:chExt cx="514396" cy="186371"/>
          </a:xfrm>
        </p:grpSpPr>
        <p:sp>
          <p:nvSpPr>
            <p:cNvPr id="1083" name="Google Shape;1083;p43"/>
            <p:cNvSpPr/>
            <p:nvPr/>
          </p:nvSpPr>
          <p:spPr>
            <a:xfrm>
              <a:off x="3135725" y="1932500"/>
              <a:ext cx="130275" cy="47050"/>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3"/>
            <p:cNvSpPr/>
            <p:nvPr/>
          </p:nvSpPr>
          <p:spPr>
            <a:xfrm>
              <a:off x="3279625" y="2026575"/>
              <a:ext cx="183156" cy="47045"/>
            </a:xfrm>
            <a:custGeom>
              <a:rect b="b" l="l" r="r" t="t"/>
              <a:pathLst>
                <a:path extrusionOk="0" h="2752" w="10714">
                  <a:moveTo>
                    <a:pt x="6788" y="0"/>
                  </a:moveTo>
                  <a:cubicBezTo>
                    <a:pt x="6262" y="0"/>
                    <a:pt x="5817" y="314"/>
                    <a:pt x="5615" y="769"/>
                  </a:cubicBezTo>
                  <a:cubicBezTo>
                    <a:pt x="5402" y="577"/>
                    <a:pt x="5119" y="456"/>
                    <a:pt x="4815" y="456"/>
                  </a:cubicBezTo>
                  <a:cubicBezTo>
                    <a:pt x="4188" y="456"/>
                    <a:pt x="3682" y="931"/>
                    <a:pt x="3632" y="1548"/>
                  </a:cubicBezTo>
                  <a:cubicBezTo>
                    <a:pt x="3491" y="1488"/>
                    <a:pt x="3339" y="1457"/>
                    <a:pt x="3187" y="1457"/>
                  </a:cubicBezTo>
                  <a:cubicBezTo>
                    <a:pt x="2893" y="1457"/>
                    <a:pt x="2621" y="1568"/>
                    <a:pt x="2428" y="1751"/>
                  </a:cubicBezTo>
                  <a:cubicBezTo>
                    <a:pt x="2246" y="1517"/>
                    <a:pt x="1973" y="1356"/>
                    <a:pt x="1650" y="1356"/>
                  </a:cubicBezTo>
                  <a:cubicBezTo>
                    <a:pt x="1275" y="1356"/>
                    <a:pt x="962" y="1578"/>
                    <a:pt x="800" y="1882"/>
                  </a:cubicBezTo>
                  <a:lnTo>
                    <a:pt x="688" y="1882"/>
                  </a:lnTo>
                  <a:cubicBezTo>
                    <a:pt x="304" y="1882"/>
                    <a:pt x="0" y="2185"/>
                    <a:pt x="0" y="2569"/>
                  </a:cubicBezTo>
                  <a:cubicBezTo>
                    <a:pt x="0" y="2630"/>
                    <a:pt x="11" y="2701"/>
                    <a:pt x="21" y="2752"/>
                  </a:cubicBezTo>
                  <a:lnTo>
                    <a:pt x="10713" y="2752"/>
                  </a:lnTo>
                  <a:cubicBezTo>
                    <a:pt x="10713" y="2317"/>
                    <a:pt x="10410" y="1953"/>
                    <a:pt x="10005" y="1852"/>
                  </a:cubicBezTo>
                  <a:cubicBezTo>
                    <a:pt x="9843" y="1356"/>
                    <a:pt x="9378" y="991"/>
                    <a:pt x="8821" y="991"/>
                  </a:cubicBezTo>
                  <a:cubicBezTo>
                    <a:pt x="8538" y="991"/>
                    <a:pt x="8286" y="1093"/>
                    <a:pt x="8073" y="1245"/>
                  </a:cubicBezTo>
                  <a:cubicBezTo>
                    <a:pt x="8052" y="557"/>
                    <a:pt x="7486" y="0"/>
                    <a:pt x="67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3"/>
            <p:cNvSpPr/>
            <p:nvPr/>
          </p:nvSpPr>
          <p:spPr>
            <a:xfrm>
              <a:off x="3465442" y="1968953"/>
              <a:ext cx="11650" cy="11650"/>
            </a:xfrm>
            <a:custGeom>
              <a:rect b="b" l="l" r="r" t="t"/>
              <a:pathLst>
                <a:path extrusionOk="0" h="466" w="466">
                  <a:moveTo>
                    <a:pt x="233" y="1"/>
                  </a:moveTo>
                  <a:lnTo>
                    <a:pt x="152" y="152"/>
                  </a:lnTo>
                  <a:lnTo>
                    <a:pt x="0" y="233"/>
                  </a:lnTo>
                  <a:lnTo>
                    <a:pt x="152" y="314"/>
                  </a:lnTo>
                  <a:lnTo>
                    <a:pt x="233" y="466"/>
                  </a:lnTo>
                  <a:lnTo>
                    <a:pt x="324" y="314"/>
                  </a:lnTo>
                  <a:lnTo>
                    <a:pt x="465" y="233"/>
                  </a:lnTo>
                  <a:lnTo>
                    <a:pt x="324" y="152"/>
                  </a:lnTo>
                  <a:lnTo>
                    <a:pt x="2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3"/>
            <p:cNvSpPr/>
            <p:nvPr/>
          </p:nvSpPr>
          <p:spPr>
            <a:xfrm>
              <a:off x="3483282" y="2105946"/>
              <a:ext cx="11675" cy="11650"/>
            </a:xfrm>
            <a:custGeom>
              <a:rect b="b" l="l" r="r" t="t"/>
              <a:pathLst>
                <a:path extrusionOk="0" h="466" w="467">
                  <a:moveTo>
                    <a:pt x="233" y="1"/>
                  </a:moveTo>
                  <a:lnTo>
                    <a:pt x="152" y="153"/>
                  </a:lnTo>
                  <a:lnTo>
                    <a:pt x="1" y="234"/>
                  </a:lnTo>
                  <a:lnTo>
                    <a:pt x="152" y="324"/>
                  </a:lnTo>
                  <a:lnTo>
                    <a:pt x="233" y="466"/>
                  </a:lnTo>
                  <a:lnTo>
                    <a:pt x="314" y="324"/>
                  </a:lnTo>
                  <a:lnTo>
                    <a:pt x="466" y="234"/>
                  </a:lnTo>
                  <a:lnTo>
                    <a:pt x="314" y="153"/>
                  </a:lnTo>
                  <a:lnTo>
                    <a:pt x="2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3"/>
            <p:cNvSpPr/>
            <p:nvPr/>
          </p:nvSpPr>
          <p:spPr>
            <a:xfrm>
              <a:off x="3382895" y="1962797"/>
              <a:ext cx="5075" cy="4825"/>
            </a:xfrm>
            <a:custGeom>
              <a:rect b="b" l="l" r="r" t="t"/>
              <a:pathLst>
                <a:path extrusionOk="0" h="193" w="203">
                  <a:moveTo>
                    <a:pt x="101" y="1"/>
                  </a:moveTo>
                  <a:cubicBezTo>
                    <a:pt x="51" y="1"/>
                    <a:pt x="0" y="41"/>
                    <a:pt x="0" y="92"/>
                  </a:cubicBezTo>
                  <a:cubicBezTo>
                    <a:pt x="0" y="152"/>
                    <a:pt x="51" y="193"/>
                    <a:pt x="101" y="193"/>
                  </a:cubicBezTo>
                  <a:cubicBezTo>
                    <a:pt x="162" y="193"/>
                    <a:pt x="202" y="152"/>
                    <a:pt x="202" y="92"/>
                  </a:cubicBezTo>
                  <a:cubicBezTo>
                    <a:pt x="202" y="41"/>
                    <a:pt x="162"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3"/>
            <p:cNvSpPr/>
            <p:nvPr/>
          </p:nvSpPr>
          <p:spPr>
            <a:xfrm>
              <a:off x="3036350" y="2086750"/>
              <a:ext cx="8625" cy="8625"/>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3"/>
            <p:cNvSpPr/>
            <p:nvPr/>
          </p:nvSpPr>
          <p:spPr>
            <a:xfrm>
              <a:off x="2980561" y="1982494"/>
              <a:ext cx="8625" cy="8600"/>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3"/>
            <p:cNvSpPr/>
            <p:nvPr/>
          </p:nvSpPr>
          <p:spPr>
            <a:xfrm>
              <a:off x="3106900" y="1931225"/>
              <a:ext cx="10400" cy="10150"/>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3"/>
            <p:cNvSpPr/>
            <p:nvPr/>
          </p:nvSpPr>
          <p:spPr>
            <a:xfrm>
              <a:off x="3249025" y="2062975"/>
              <a:ext cx="10150" cy="10400"/>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43"/>
          <p:cNvSpPr/>
          <p:nvPr/>
        </p:nvSpPr>
        <p:spPr>
          <a:xfrm flipH="1">
            <a:off x="5994005" y="1441639"/>
            <a:ext cx="628850" cy="227115"/>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93" name="Google Shape;1093;p43"/>
          <p:cNvPicPr preferRelativeResize="0"/>
          <p:nvPr/>
        </p:nvPicPr>
        <p:blipFill>
          <a:blip r:embed="rId3">
            <a:alphaModFix/>
          </a:blip>
          <a:stretch>
            <a:fillRect/>
          </a:stretch>
        </p:blipFill>
        <p:spPr>
          <a:xfrm>
            <a:off x="0" y="902494"/>
            <a:ext cx="9144000" cy="425291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44"/>
          <p:cNvSpPr txBox="1"/>
          <p:nvPr>
            <p:ph type="title"/>
          </p:nvPr>
        </p:nvSpPr>
        <p:spPr>
          <a:xfrm>
            <a:off x="0" y="197850"/>
            <a:ext cx="7402800" cy="30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Phần mềm lưu trữ tài liệu </a:t>
            </a:r>
            <a:r>
              <a:rPr lang="en" sz="2000"/>
              <a:t>Google Drive</a:t>
            </a:r>
            <a:endParaRPr sz="2000"/>
          </a:p>
        </p:txBody>
      </p:sp>
      <p:grpSp>
        <p:nvGrpSpPr>
          <p:cNvPr id="1099" name="Google Shape;1099;p44"/>
          <p:cNvGrpSpPr/>
          <p:nvPr/>
        </p:nvGrpSpPr>
        <p:grpSpPr>
          <a:xfrm>
            <a:off x="5877847" y="1668760"/>
            <a:ext cx="2546135" cy="2352890"/>
            <a:chOff x="1379900" y="2538800"/>
            <a:chExt cx="1031325" cy="953050"/>
          </a:xfrm>
        </p:grpSpPr>
        <p:sp>
          <p:nvSpPr>
            <p:cNvPr id="1100" name="Google Shape;1100;p44"/>
            <p:cNvSpPr/>
            <p:nvPr/>
          </p:nvSpPr>
          <p:spPr>
            <a:xfrm>
              <a:off x="1379900" y="3442250"/>
              <a:ext cx="417300" cy="49600"/>
            </a:xfrm>
            <a:custGeom>
              <a:rect b="b" l="l" r="r" t="t"/>
              <a:pathLst>
                <a:path extrusionOk="0" h="1984" w="16692">
                  <a:moveTo>
                    <a:pt x="8346" y="1"/>
                  </a:moveTo>
                  <a:cubicBezTo>
                    <a:pt x="3734" y="1"/>
                    <a:pt x="1" y="446"/>
                    <a:pt x="1" y="992"/>
                  </a:cubicBezTo>
                  <a:cubicBezTo>
                    <a:pt x="1" y="1538"/>
                    <a:pt x="3734" y="1983"/>
                    <a:pt x="8346" y="1983"/>
                  </a:cubicBezTo>
                  <a:cubicBezTo>
                    <a:pt x="12959" y="1983"/>
                    <a:pt x="16691" y="1538"/>
                    <a:pt x="16691" y="992"/>
                  </a:cubicBezTo>
                  <a:cubicBezTo>
                    <a:pt x="16691" y="446"/>
                    <a:pt x="12959" y="1"/>
                    <a:pt x="83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2034150" y="3442250"/>
              <a:ext cx="377075" cy="49600"/>
            </a:xfrm>
            <a:custGeom>
              <a:rect b="b" l="l" r="r" t="t"/>
              <a:pathLst>
                <a:path extrusionOk="0" h="1984" w="15083">
                  <a:moveTo>
                    <a:pt x="7536" y="1"/>
                  </a:moveTo>
                  <a:cubicBezTo>
                    <a:pt x="3368" y="1"/>
                    <a:pt x="0" y="446"/>
                    <a:pt x="0" y="992"/>
                  </a:cubicBezTo>
                  <a:cubicBezTo>
                    <a:pt x="0" y="1538"/>
                    <a:pt x="3368" y="1983"/>
                    <a:pt x="7536" y="1983"/>
                  </a:cubicBezTo>
                  <a:cubicBezTo>
                    <a:pt x="11704" y="1983"/>
                    <a:pt x="15082" y="1538"/>
                    <a:pt x="15082" y="992"/>
                  </a:cubicBezTo>
                  <a:cubicBezTo>
                    <a:pt x="15082" y="446"/>
                    <a:pt x="11704" y="1"/>
                    <a:pt x="75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1865950" y="2784225"/>
              <a:ext cx="53900" cy="62500"/>
            </a:xfrm>
            <a:custGeom>
              <a:rect b="b" l="l" r="r" t="t"/>
              <a:pathLst>
                <a:path extrusionOk="0" h="2500" w="2156">
                  <a:moveTo>
                    <a:pt x="770" y="1"/>
                  </a:moveTo>
                  <a:cubicBezTo>
                    <a:pt x="770" y="1"/>
                    <a:pt x="679" y="1761"/>
                    <a:pt x="1" y="2500"/>
                  </a:cubicBezTo>
                  <a:lnTo>
                    <a:pt x="2156" y="2500"/>
                  </a:lnTo>
                  <a:cubicBezTo>
                    <a:pt x="1468" y="1761"/>
                    <a:pt x="1377" y="1"/>
                    <a:pt x="1377"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1850550" y="2841650"/>
              <a:ext cx="84725" cy="19475"/>
            </a:xfrm>
            <a:custGeom>
              <a:rect b="b" l="l" r="r" t="t"/>
              <a:pathLst>
                <a:path extrusionOk="0" h="779" w="3389">
                  <a:moveTo>
                    <a:pt x="81" y="0"/>
                  </a:moveTo>
                  <a:cubicBezTo>
                    <a:pt x="30" y="0"/>
                    <a:pt x="0" y="61"/>
                    <a:pt x="0" y="142"/>
                  </a:cubicBezTo>
                  <a:lnTo>
                    <a:pt x="0" y="628"/>
                  </a:lnTo>
                  <a:cubicBezTo>
                    <a:pt x="0" y="708"/>
                    <a:pt x="30" y="779"/>
                    <a:pt x="81" y="779"/>
                  </a:cubicBezTo>
                  <a:lnTo>
                    <a:pt x="3298" y="779"/>
                  </a:lnTo>
                  <a:cubicBezTo>
                    <a:pt x="3348" y="779"/>
                    <a:pt x="3389" y="708"/>
                    <a:pt x="3389" y="628"/>
                  </a:cubicBezTo>
                  <a:lnTo>
                    <a:pt x="3389" y="142"/>
                  </a:lnTo>
                  <a:cubicBezTo>
                    <a:pt x="3389" y="61"/>
                    <a:pt x="3348" y="0"/>
                    <a:pt x="3298" y="0"/>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1558450" y="2758700"/>
              <a:ext cx="89050" cy="164150"/>
            </a:xfrm>
            <a:custGeom>
              <a:rect b="b" l="l" r="r" t="t"/>
              <a:pathLst>
                <a:path extrusionOk="0" h="6566" w="3562">
                  <a:moveTo>
                    <a:pt x="3561" y="0"/>
                  </a:moveTo>
                  <a:cubicBezTo>
                    <a:pt x="1578" y="0"/>
                    <a:pt x="1356" y="1588"/>
                    <a:pt x="1700" y="2974"/>
                  </a:cubicBezTo>
                  <a:cubicBezTo>
                    <a:pt x="2054" y="4360"/>
                    <a:pt x="0" y="4137"/>
                    <a:pt x="861" y="6565"/>
                  </a:cubicBezTo>
                  <a:lnTo>
                    <a:pt x="3561" y="6565"/>
                  </a:lnTo>
                  <a:lnTo>
                    <a:pt x="35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1645450" y="2758700"/>
              <a:ext cx="89025" cy="164150"/>
            </a:xfrm>
            <a:custGeom>
              <a:rect b="b" l="l" r="r" t="t"/>
              <a:pathLst>
                <a:path extrusionOk="0" h="6566" w="3561">
                  <a:moveTo>
                    <a:pt x="0" y="0"/>
                  </a:moveTo>
                  <a:lnTo>
                    <a:pt x="0" y="6565"/>
                  </a:lnTo>
                  <a:lnTo>
                    <a:pt x="2701" y="6565"/>
                  </a:lnTo>
                  <a:cubicBezTo>
                    <a:pt x="3561" y="4137"/>
                    <a:pt x="1517" y="4360"/>
                    <a:pt x="1861" y="2974"/>
                  </a:cubicBezTo>
                  <a:cubicBezTo>
                    <a:pt x="2205" y="1588"/>
                    <a:pt x="1892" y="0"/>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4"/>
            <p:cNvSpPr/>
            <p:nvPr/>
          </p:nvSpPr>
          <p:spPr>
            <a:xfrm>
              <a:off x="1565750" y="2875775"/>
              <a:ext cx="148000" cy="87025"/>
            </a:xfrm>
            <a:custGeom>
              <a:rect b="b" l="l" r="r" t="t"/>
              <a:pathLst>
                <a:path extrusionOk="0" h="3481" w="5920">
                  <a:moveTo>
                    <a:pt x="3131" y="1"/>
                  </a:moveTo>
                  <a:cubicBezTo>
                    <a:pt x="1448" y="1"/>
                    <a:pt x="0" y="1055"/>
                    <a:pt x="467" y="2914"/>
                  </a:cubicBezTo>
                  <a:lnTo>
                    <a:pt x="811" y="2954"/>
                  </a:lnTo>
                  <a:cubicBezTo>
                    <a:pt x="816" y="2954"/>
                    <a:pt x="821" y="2954"/>
                    <a:pt x="827" y="2954"/>
                  </a:cubicBezTo>
                  <a:cubicBezTo>
                    <a:pt x="1388" y="2954"/>
                    <a:pt x="1730" y="3481"/>
                    <a:pt x="2282" y="3481"/>
                  </a:cubicBezTo>
                  <a:cubicBezTo>
                    <a:pt x="2287" y="3481"/>
                    <a:pt x="2293" y="3480"/>
                    <a:pt x="2298" y="3480"/>
                  </a:cubicBezTo>
                  <a:cubicBezTo>
                    <a:pt x="3431" y="3471"/>
                    <a:pt x="4291" y="3157"/>
                    <a:pt x="5414" y="3106"/>
                  </a:cubicBezTo>
                  <a:cubicBezTo>
                    <a:pt x="5919" y="1630"/>
                    <a:pt x="5485" y="162"/>
                    <a:pt x="3775" y="52"/>
                  </a:cubicBezTo>
                  <a:cubicBezTo>
                    <a:pt x="3559" y="18"/>
                    <a:pt x="3343" y="1"/>
                    <a:pt x="3131"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1686925" y="3409375"/>
              <a:ext cx="27825" cy="30375"/>
            </a:xfrm>
            <a:custGeom>
              <a:rect b="b" l="l" r="r" t="t"/>
              <a:pathLst>
                <a:path extrusionOk="0" h="1215" w="1113">
                  <a:moveTo>
                    <a:pt x="31" y="1"/>
                  </a:moveTo>
                  <a:lnTo>
                    <a:pt x="0" y="1215"/>
                  </a:lnTo>
                  <a:lnTo>
                    <a:pt x="1042" y="1215"/>
                  </a:lnTo>
                  <a:lnTo>
                    <a:pt x="1113" y="1"/>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1682125" y="3438200"/>
              <a:ext cx="81450" cy="28875"/>
            </a:xfrm>
            <a:custGeom>
              <a:rect b="b" l="l" r="r" t="t"/>
              <a:pathLst>
                <a:path extrusionOk="0" h="1155" w="3258">
                  <a:moveTo>
                    <a:pt x="1234" y="1"/>
                  </a:moveTo>
                  <a:lnTo>
                    <a:pt x="111" y="11"/>
                  </a:lnTo>
                  <a:lnTo>
                    <a:pt x="0" y="1154"/>
                  </a:lnTo>
                  <a:lnTo>
                    <a:pt x="3258" y="1154"/>
                  </a:lnTo>
                  <a:lnTo>
                    <a:pt x="3065" y="497"/>
                  </a:lnTo>
                  <a:lnTo>
                    <a:pt x="1234"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1681100" y="3446575"/>
              <a:ext cx="92325" cy="23275"/>
            </a:xfrm>
            <a:custGeom>
              <a:rect b="b" l="l" r="r" t="t"/>
              <a:pathLst>
                <a:path extrusionOk="0" h="931" w="3693">
                  <a:moveTo>
                    <a:pt x="3076" y="0"/>
                  </a:moveTo>
                  <a:cubicBezTo>
                    <a:pt x="2611" y="0"/>
                    <a:pt x="2489" y="394"/>
                    <a:pt x="2489" y="394"/>
                  </a:cubicBezTo>
                  <a:lnTo>
                    <a:pt x="21" y="384"/>
                  </a:lnTo>
                  <a:lnTo>
                    <a:pt x="1" y="931"/>
                  </a:lnTo>
                  <a:lnTo>
                    <a:pt x="3693" y="931"/>
                  </a:lnTo>
                  <a:cubicBezTo>
                    <a:pt x="3693" y="931"/>
                    <a:pt x="3602" y="0"/>
                    <a:pt x="30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4"/>
            <p:cNvSpPr/>
            <p:nvPr/>
          </p:nvSpPr>
          <p:spPr>
            <a:xfrm>
              <a:off x="1688700" y="3443275"/>
              <a:ext cx="9500" cy="9125"/>
            </a:xfrm>
            <a:custGeom>
              <a:rect b="b" l="l" r="r" t="t"/>
              <a:pathLst>
                <a:path extrusionOk="0" h="365" w="380">
                  <a:moveTo>
                    <a:pt x="191" y="0"/>
                  </a:moveTo>
                  <a:cubicBezTo>
                    <a:pt x="96" y="0"/>
                    <a:pt x="0" y="61"/>
                    <a:pt x="0" y="182"/>
                  </a:cubicBezTo>
                  <a:cubicBezTo>
                    <a:pt x="0" y="304"/>
                    <a:pt x="96" y="364"/>
                    <a:pt x="191" y="364"/>
                  </a:cubicBezTo>
                  <a:cubicBezTo>
                    <a:pt x="286" y="364"/>
                    <a:pt x="379" y="304"/>
                    <a:pt x="374" y="182"/>
                  </a:cubicBezTo>
                  <a:cubicBezTo>
                    <a:pt x="379" y="61"/>
                    <a:pt x="286" y="0"/>
                    <a:pt x="1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4"/>
            <p:cNvSpPr/>
            <p:nvPr/>
          </p:nvSpPr>
          <p:spPr>
            <a:xfrm>
              <a:off x="1705900" y="3431625"/>
              <a:ext cx="14425" cy="9900"/>
            </a:xfrm>
            <a:custGeom>
              <a:rect b="b" l="l" r="r" t="t"/>
              <a:pathLst>
                <a:path extrusionOk="0" h="396" w="577">
                  <a:moveTo>
                    <a:pt x="0" y="1"/>
                  </a:moveTo>
                  <a:lnTo>
                    <a:pt x="41" y="345"/>
                  </a:lnTo>
                  <a:lnTo>
                    <a:pt x="61" y="396"/>
                  </a:lnTo>
                  <a:lnTo>
                    <a:pt x="526" y="396"/>
                  </a:lnTo>
                  <a:lnTo>
                    <a:pt x="576"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1424175" y="3335525"/>
              <a:ext cx="40475" cy="37225"/>
            </a:xfrm>
            <a:custGeom>
              <a:rect b="b" l="l" r="r" t="t"/>
              <a:pathLst>
                <a:path extrusionOk="0" h="1489" w="1619">
                  <a:moveTo>
                    <a:pt x="1052" y="1"/>
                  </a:moveTo>
                  <a:lnTo>
                    <a:pt x="0" y="608"/>
                  </a:lnTo>
                  <a:lnTo>
                    <a:pt x="556" y="1488"/>
                  </a:lnTo>
                  <a:lnTo>
                    <a:pt x="1619" y="911"/>
                  </a:lnTo>
                  <a:lnTo>
                    <a:pt x="1052" y="1"/>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4"/>
            <p:cNvSpPr/>
            <p:nvPr/>
          </p:nvSpPr>
          <p:spPr>
            <a:xfrm>
              <a:off x="1398625" y="3348175"/>
              <a:ext cx="54400" cy="81975"/>
            </a:xfrm>
            <a:custGeom>
              <a:rect b="b" l="l" r="r" t="t"/>
              <a:pathLst>
                <a:path extrusionOk="0" h="3279" w="2176">
                  <a:moveTo>
                    <a:pt x="1032" y="1"/>
                  </a:moveTo>
                  <a:lnTo>
                    <a:pt x="0" y="517"/>
                  </a:lnTo>
                  <a:lnTo>
                    <a:pt x="1720" y="3278"/>
                  </a:lnTo>
                  <a:lnTo>
                    <a:pt x="2176" y="2772"/>
                  </a:lnTo>
                  <a:lnTo>
                    <a:pt x="1629" y="952"/>
                  </a:lnTo>
                  <a:lnTo>
                    <a:pt x="1032"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4"/>
            <p:cNvSpPr/>
            <p:nvPr/>
          </p:nvSpPr>
          <p:spPr>
            <a:xfrm>
              <a:off x="1395575" y="3355025"/>
              <a:ext cx="67575" cy="85225"/>
            </a:xfrm>
            <a:custGeom>
              <a:rect b="b" l="l" r="r" t="t"/>
              <a:pathLst>
                <a:path extrusionOk="0" h="3409" w="2703">
                  <a:moveTo>
                    <a:pt x="477" y="0"/>
                  </a:moveTo>
                  <a:lnTo>
                    <a:pt x="1" y="273"/>
                  </a:lnTo>
                  <a:lnTo>
                    <a:pt x="1954" y="3409"/>
                  </a:lnTo>
                  <a:cubicBezTo>
                    <a:pt x="1954" y="3409"/>
                    <a:pt x="2702" y="2833"/>
                    <a:pt x="2429" y="2387"/>
                  </a:cubicBezTo>
                  <a:cubicBezTo>
                    <a:pt x="2262" y="2126"/>
                    <a:pt x="2032" y="2082"/>
                    <a:pt x="1896" y="2082"/>
                  </a:cubicBezTo>
                  <a:cubicBezTo>
                    <a:pt x="1827" y="2082"/>
                    <a:pt x="1781" y="2094"/>
                    <a:pt x="1781" y="2094"/>
                  </a:cubicBezTo>
                  <a:lnTo>
                    <a:pt x="4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1414125" y="3355750"/>
              <a:ext cx="13525" cy="9425"/>
            </a:xfrm>
            <a:custGeom>
              <a:rect b="b" l="l" r="r" t="t"/>
              <a:pathLst>
                <a:path extrusionOk="0" h="377" w="541">
                  <a:moveTo>
                    <a:pt x="267" y="1"/>
                  </a:moveTo>
                  <a:cubicBezTo>
                    <a:pt x="236" y="1"/>
                    <a:pt x="202" y="10"/>
                    <a:pt x="169" y="32"/>
                  </a:cubicBezTo>
                  <a:cubicBezTo>
                    <a:pt x="1" y="141"/>
                    <a:pt x="113" y="377"/>
                    <a:pt x="272" y="377"/>
                  </a:cubicBezTo>
                  <a:cubicBezTo>
                    <a:pt x="304" y="377"/>
                    <a:pt x="338" y="367"/>
                    <a:pt x="372" y="345"/>
                  </a:cubicBezTo>
                  <a:cubicBezTo>
                    <a:pt x="541" y="244"/>
                    <a:pt x="427"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4"/>
            <p:cNvSpPr/>
            <p:nvPr/>
          </p:nvSpPr>
          <p:spPr>
            <a:xfrm>
              <a:off x="1433525" y="3362600"/>
              <a:ext cx="15200" cy="16225"/>
            </a:xfrm>
            <a:custGeom>
              <a:rect b="b" l="l" r="r" t="t"/>
              <a:pathLst>
                <a:path extrusionOk="0" h="649" w="608">
                  <a:moveTo>
                    <a:pt x="304" y="1"/>
                  </a:moveTo>
                  <a:lnTo>
                    <a:pt x="41" y="213"/>
                  </a:lnTo>
                  <a:lnTo>
                    <a:pt x="0" y="253"/>
                  </a:lnTo>
                  <a:lnTo>
                    <a:pt x="253" y="648"/>
                  </a:lnTo>
                  <a:lnTo>
                    <a:pt x="607" y="486"/>
                  </a:lnTo>
                  <a:lnTo>
                    <a:pt x="304"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4"/>
            <p:cNvSpPr/>
            <p:nvPr/>
          </p:nvSpPr>
          <p:spPr>
            <a:xfrm>
              <a:off x="1434800" y="3018675"/>
              <a:ext cx="219275" cy="352300"/>
            </a:xfrm>
            <a:custGeom>
              <a:rect b="b" l="l" r="r" t="t"/>
              <a:pathLst>
                <a:path extrusionOk="0" h="14092" w="8771">
                  <a:moveTo>
                    <a:pt x="7101" y="0"/>
                  </a:moveTo>
                  <a:cubicBezTo>
                    <a:pt x="7101" y="0"/>
                    <a:pt x="5159" y="1467"/>
                    <a:pt x="5341" y="4856"/>
                  </a:cubicBezTo>
                  <a:cubicBezTo>
                    <a:pt x="5533" y="8255"/>
                    <a:pt x="5331" y="9478"/>
                    <a:pt x="5331" y="9478"/>
                  </a:cubicBezTo>
                  <a:lnTo>
                    <a:pt x="0" y="12604"/>
                  </a:lnTo>
                  <a:lnTo>
                    <a:pt x="992" y="14091"/>
                  </a:lnTo>
                  <a:lnTo>
                    <a:pt x="7111" y="11198"/>
                  </a:lnTo>
                  <a:cubicBezTo>
                    <a:pt x="7526" y="11006"/>
                    <a:pt x="7809" y="10622"/>
                    <a:pt x="7880" y="10166"/>
                  </a:cubicBezTo>
                  <a:lnTo>
                    <a:pt x="8770" y="4552"/>
                  </a:lnTo>
                  <a:lnTo>
                    <a:pt x="8437"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1633575" y="3018675"/>
              <a:ext cx="104700" cy="389725"/>
            </a:xfrm>
            <a:custGeom>
              <a:rect b="b" l="l" r="r" t="t"/>
              <a:pathLst>
                <a:path extrusionOk="0" h="15589" w="4188">
                  <a:moveTo>
                    <a:pt x="111" y="0"/>
                  </a:moveTo>
                  <a:lnTo>
                    <a:pt x="0" y="3085"/>
                  </a:lnTo>
                  <a:lnTo>
                    <a:pt x="1639" y="9822"/>
                  </a:lnTo>
                  <a:lnTo>
                    <a:pt x="1780" y="15588"/>
                  </a:lnTo>
                  <a:lnTo>
                    <a:pt x="3611" y="15588"/>
                  </a:lnTo>
                  <a:lnTo>
                    <a:pt x="4177" y="9195"/>
                  </a:lnTo>
                  <a:cubicBezTo>
                    <a:pt x="4188" y="9125"/>
                    <a:pt x="4188" y="9064"/>
                    <a:pt x="4177" y="8993"/>
                  </a:cubicBezTo>
                  <a:cubicBezTo>
                    <a:pt x="3905" y="4047"/>
                    <a:pt x="2893" y="1608"/>
                    <a:pt x="2327" y="597"/>
                  </a:cubicBezTo>
                  <a:lnTo>
                    <a:pt x="2195"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4"/>
            <p:cNvSpPr/>
            <p:nvPr/>
          </p:nvSpPr>
          <p:spPr>
            <a:xfrm>
              <a:off x="1614850" y="3028525"/>
              <a:ext cx="59200" cy="78675"/>
            </a:xfrm>
            <a:custGeom>
              <a:rect b="b" l="l" r="r" t="t"/>
              <a:pathLst>
                <a:path extrusionOk="0" h="3147" w="2368">
                  <a:moveTo>
                    <a:pt x="1" y="0"/>
                  </a:moveTo>
                  <a:lnTo>
                    <a:pt x="1" y="3147"/>
                  </a:lnTo>
                  <a:lnTo>
                    <a:pt x="2368" y="2965"/>
                  </a:lnTo>
                  <a:lnTo>
                    <a:pt x="2368"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4"/>
            <p:cNvSpPr/>
            <p:nvPr/>
          </p:nvSpPr>
          <p:spPr>
            <a:xfrm>
              <a:off x="1639875" y="3102875"/>
              <a:ext cx="25575" cy="3575"/>
            </a:xfrm>
            <a:custGeom>
              <a:rect b="b" l="l" r="r" t="t"/>
              <a:pathLst>
                <a:path extrusionOk="0" h="143" w="1023">
                  <a:moveTo>
                    <a:pt x="1012" y="0"/>
                  </a:moveTo>
                  <a:lnTo>
                    <a:pt x="1" y="92"/>
                  </a:lnTo>
                  <a:lnTo>
                    <a:pt x="11" y="142"/>
                  </a:lnTo>
                  <a:lnTo>
                    <a:pt x="1023" y="61"/>
                  </a:lnTo>
                  <a:lnTo>
                    <a:pt x="10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1588550" y="3036375"/>
              <a:ext cx="22525" cy="25550"/>
            </a:xfrm>
            <a:custGeom>
              <a:rect b="b" l="l" r="r" t="t"/>
              <a:pathLst>
                <a:path extrusionOk="0" h="1022" w="901">
                  <a:moveTo>
                    <a:pt x="840" y="0"/>
                  </a:moveTo>
                  <a:cubicBezTo>
                    <a:pt x="840" y="10"/>
                    <a:pt x="739" y="789"/>
                    <a:pt x="0" y="972"/>
                  </a:cubicBezTo>
                  <a:lnTo>
                    <a:pt x="10" y="1022"/>
                  </a:lnTo>
                  <a:cubicBezTo>
                    <a:pt x="790" y="830"/>
                    <a:pt x="900" y="10"/>
                    <a:pt x="900" y="10"/>
                  </a:cubicBezTo>
                  <a:lnTo>
                    <a:pt x="84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4"/>
            <p:cNvSpPr/>
            <p:nvPr/>
          </p:nvSpPr>
          <p:spPr>
            <a:xfrm>
              <a:off x="1679075" y="3036375"/>
              <a:ext cx="22300" cy="25550"/>
            </a:xfrm>
            <a:custGeom>
              <a:rect b="b" l="l" r="r" t="t"/>
              <a:pathLst>
                <a:path extrusionOk="0" h="1022" w="892">
                  <a:moveTo>
                    <a:pt x="51" y="0"/>
                  </a:moveTo>
                  <a:lnTo>
                    <a:pt x="1" y="10"/>
                  </a:lnTo>
                  <a:cubicBezTo>
                    <a:pt x="1" y="10"/>
                    <a:pt x="112" y="830"/>
                    <a:pt x="881" y="1022"/>
                  </a:cubicBezTo>
                  <a:lnTo>
                    <a:pt x="891" y="972"/>
                  </a:lnTo>
                  <a:cubicBezTo>
                    <a:pt x="163" y="789"/>
                    <a:pt x="51" y="10"/>
                    <a:pt x="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4"/>
            <p:cNvSpPr/>
            <p:nvPr/>
          </p:nvSpPr>
          <p:spPr>
            <a:xfrm>
              <a:off x="1648975" y="3104650"/>
              <a:ext cx="3575" cy="59450"/>
            </a:xfrm>
            <a:custGeom>
              <a:rect b="b" l="l" r="r" t="t"/>
              <a:pathLst>
                <a:path extrusionOk="0" h="2378" w="143">
                  <a:moveTo>
                    <a:pt x="102" y="1"/>
                  </a:moveTo>
                  <a:lnTo>
                    <a:pt x="1" y="2377"/>
                  </a:lnTo>
                  <a:lnTo>
                    <a:pt x="41" y="2377"/>
                  </a:lnTo>
                  <a:lnTo>
                    <a:pt x="14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1571850" y="2881350"/>
              <a:ext cx="162625" cy="158225"/>
            </a:xfrm>
            <a:custGeom>
              <a:rect b="b" l="l" r="r" t="t"/>
              <a:pathLst>
                <a:path extrusionOk="0" h="6329" w="6505">
                  <a:moveTo>
                    <a:pt x="1478" y="0"/>
                  </a:moveTo>
                  <a:cubicBezTo>
                    <a:pt x="992" y="81"/>
                    <a:pt x="1" y="1315"/>
                    <a:pt x="810" y="3278"/>
                  </a:cubicBezTo>
                  <a:lnTo>
                    <a:pt x="1002" y="6049"/>
                  </a:lnTo>
                  <a:cubicBezTo>
                    <a:pt x="1818" y="6258"/>
                    <a:pt x="2523" y="6328"/>
                    <a:pt x="3100" y="6328"/>
                  </a:cubicBezTo>
                  <a:cubicBezTo>
                    <a:pt x="4254" y="6328"/>
                    <a:pt x="4897" y="6049"/>
                    <a:pt x="4897" y="6049"/>
                  </a:cubicBezTo>
                  <a:lnTo>
                    <a:pt x="5018" y="3237"/>
                  </a:lnTo>
                  <a:lnTo>
                    <a:pt x="6039" y="2529"/>
                  </a:lnTo>
                  <a:cubicBezTo>
                    <a:pt x="6039" y="2529"/>
                    <a:pt x="6505" y="870"/>
                    <a:pt x="4432" y="0"/>
                  </a:cubicBezTo>
                  <a:cubicBezTo>
                    <a:pt x="4163" y="568"/>
                    <a:pt x="3564" y="854"/>
                    <a:pt x="2962" y="854"/>
                  </a:cubicBezTo>
                  <a:cubicBezTo>
                    <a:pt x="2362" y="854"/>
                    <a:pt x="1760" y="571"/>
                    <a:pt x="1478" y="0"/>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4"/>
            <p:cNvSpPr/>
            <p:nvPr/>
          </p:nvSpPr>
          <p:spPr>
            <a:xfrm>
              <a:off x="1602650" y="2815475"/>
              <a:ext cx="21525" cy="20225"/>
            </a:xfrm>
            <a:custGeom>
              <a:rect b="b" l="l" r="r" t="t"/>
              <a:pathLst>
                <a:path extrusionOk="0" h="809" w="861">
                  <a:moveTo>
                    <a:pt x="411" y="1"/>
                  </a:moveTo>
                  <a:cubicBezTo>
                    <a:pt x="200" y="1"/>
                    <a:pt x="1" y="223"/>
                    <a:pt x="114" y="531"/>
                  </a:cubicBezTo>
                  <a:cubicBezTo>
                    <a:pt x="183" y="726"/>
                    <a:pt x="317" y="809"/>
                    <a:pt x="446" y="809"/>
                  </a:cubicBezTo>
                  <a:cubicBezTo>
                    <a:pt x="660" y="809"/>
                    <a:pt x="861" y="586"/>
                    <a:pt x="741" y="279"/>
                  </a:cubicBezTo>
                  <a:cubicBezTo>
                    <a:pt x="672" y="83"/>
                    <a:pt x="540" y="1"/>
                    <a:pt x="411"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4"/>
            <p:cNvSpPr/>
            <p:nvPr/>
          </p:nvSpPr>
          <p:spPr>
            <a:xfrm>
              <a:off x="1606500" y="2819400"/>
              <a:ext cx="5575" cy="10125"/>
            </a:xfrm>
            <a:custGeom>
              <a:rect b="b" l="l" r="r" t="t"/>
              <a:pathLst>
                <a:path extrusionOk="0" h="405" w="223">
                  <a:moveTo>
                    <a:pt x="182" y="0"/>
                  </a:moveTo>
                  <a:cubicBezTo>
                    <a:pt x="0" y="142"/>
                    <a:pt x="72" y="394"/>
                    <a:pt x="81" y="405"/>
                  </a:cubicBezTo>
                  <a:lnTo>
                    <a:pt x="132" y="385"/>
                  </a:lnTo>
                  <a:cubicBezTo>
                    <a:pt x="132" y="385"/>
                    <a:pt x="72" y="162"/>
                    <a:pt x="223" y="50"/>
                  </a:cubicBezTo>
                  <a:lnTo>
                    <a:pt x="18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1667900" y="2815475"/>
              <a:ext cx="21625" cy="20225"/>
            </a:xfrm>
            <a:custGeom>
              <a:rect b="b" l="l" r="r" t="t"/>
              <a:pathLst>
                <a:path extrusionOk="0" h="809" w="865">
                  <a:moveTo>
                    <a:pt x="447" y="1"/>
                  </a:moveTo>
                  <a:cubicBezTo>
                    <a:pt x="317" y="1"/>
                    <a:pt x="183" y="83"/>
                    <a:pt x="114" y="279"/>
                  </a:cubicBezTo>
                  <a:cubicBezTo>
                    <a:pt x="0" y="586"/>
                    <a:pt x="204" y="809"/>
                    <a:pt x="418" y="809"/>
                  </a:cubicBezTo>
                  <a:cubicBezTo>
                    <a:pt x="548" y="809"/>
                    <a:pt x="682" y="726"/>
                    <a:pt x="751" y="531"/>
                  </a:cubicBezTo>
                  <a:cubicBezTo>
                    <a:pt x="865" y="223"/>
                    <a:pt x="661" y="1"/>
                    <a:pt x="447"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4"/>
            <p:cNvSpPr/>
            <p:nvPr/>
          </p:nvSpPr>
          <p:spPr>
            <a:xfrm>
              <a:off x="1680850" y="2819400"/>
              <a:ext cx="5350" cy="10125"/>
            </a:xfrm>
            <a:custGeom>
              <a:rect b="b" l="l" r="r" t="t"/>
              <a:pathLst>
                <a:path extrusionOk="0" h="405" w="214">
                  <a:moveTo>
                    <a:pt x="31" y="0"/>
                  </a:moveTo>
                  <a:lnTo>
                    <a:pt x="0" y="50"/>
                  </a:lnTo>
                  <a:cubicBezTo>
                    <a:pt x="152" y="162"/>
                    <a:pt x="81" y="385"/>
                    <a:pt x="81" y="385"/>
                  </a:cubicBezTo>
                  <a:lnTo>
                    <a:pt x="142" y="405"/>
                  </a:lnTo>
                  <a:cubicBezTo>
                    <a:pt x="142" y="394"/>
                    <a:pt x="213" y="142"/>
                    <a:pt x="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4"/>
            <p:cNvSpPr/>
            <p:nvPr/>
          </p:nvSpPr>
          <p:spPr>
            <a:xfrm>
              <a:off x="1628250" y="2859600"/>
              <a:ext cx="34675" cy="23050"/>
            </a:xfrm>
            <a:custGeom>
              <a:rect b="b" l="l" r="r" t="t"/>
              <a:pathLst>
                <a:path extrusionOk="0" h="922" w="1387">
                  <a:moveTo>
                    <a:pt x="699" y="0"/>
                  </a:moveTo>
                  <a:lnTo>
                    <a:pt x="101" y="51"/>
                  </a:lnTo>
                  <a:lnTo>
                    <a:pt x="0" y="921"/>
                  </a:lnTo>
                  <a:lnTo>
                    <a:pt x="1386" y="921"/>
                  </a:lnTo>
                  <a:lnTo>
                    <a:pt x="1295" y="51"/>
                  </a:lnTo>
                  <a:lnTo>
                    <a:pt x="699" y="0"/>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1630775" y="2860875"/>
              <a:ext cx="29875" cy="9975"/>
            </a:xfrm>
            <a:custGeom>
              <a:rect b="b" l="l" r="r" t="t"/>
              <a:pathLst>
                <a:path extrusionOk="0" h="399" w="1195">
                  <a:moveTo>
                    <a:pt x="0" y="0"/>
                  </a:moveTo>
                  <a:cubicBezTo>
                    <a:pt x="168" y="264"/>
                    <a:pt x="382" y="398"/>
                    <a:pt x="597" y="398"/>
                  </a:cubicBezTo>
                  <a:cubicBezTo>
                    <a:pt x="809" y="398"/>
                    <a:pt x="1023" y="267"/>
                    <a:pt x="1194" y="0"/>
                  </a:cubicBezTo>
                  <a:close/>
                </a:path>
              </a:pathLst>
            </a:custGeom>
            <a:solidFill>
              <a:srgbClr val="D981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4"/>
            <p:cNvSpPr/>
            <p:nvPr/>
          </p:nvSpPr>
          <p:spPr>
            <a:xfrm>
              <a:off x="1610925" y="2769725"/>
              <a:ext cx="69325" cy="96275"/>
            </a:xfrm>
            <a:custGeom>
              <a:rect b="b" l="l" r="r" t="t"/>
              <a:pathLst>
                <a:path extrusionOk="0" h="3851" w="2773">
                  <a:moveTo>
                    <a:pt x="1384" y="1"/>
                  </a:moveTo>
                  <a:cubicBezTo>
                    <a:pt x="692" y="1"/>
                    <a:pt x="1" y="506"/>
                    <a:pt x="66" y="1522"/>
                  </a:cubicBezTo>
                  <a:lnTo>
                    <a:pt x="66" y="1542"/>
                  </a:lnTo>
                  <a:lnTo>
                    <a:pt x="198" y="2745"/>
                  </a:lnTo>
                  <a:cubicBezTo>
                    <a:pt x="208" y="2766"/>
                    <a:pt x="208" y="2786"/>
                    <a:pt x="208" y="2806"/>
                  </a:cubicBezTo>
                  <a:cubicBezTo>
                    <a:pt x="354" y="3504"/>
                    <a:pt x="868" y="3851"/>
                    <a:pt x="1383" y="3851"/>
                  </a:cubicBezTo>
                  <a:cubicBezTo>
                    <a:pt x="1905" y="3851"/>
                    <a:pt x="2427" y="3494"/>
                    <a:pt x="2565" y="2786"/>
                  </a:cubicBezTo>
                  <a:lnTo>
                    <a:pt x="2565" y="2745"/>
                  </a:lnTo>
                  <a:cubicBezTo>
                    <a:pt x="2565" y="2725"/>
                    <a:pt x="2707" y="1542"/>
                    <a:pt x="2707" y="1522"/>
                  </a:cubicBezTo>
                  <a:cubicBezTo>
                    <a:pt x="2772" y="509"/>
                    <a:pt x="2077" y="1"/>
                    <a:pt x="1384"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4"/>
            <p:cNvSpPr/>
            <p:nvPr/>
          </p:nvSpPr>
          <p:spPr>
            <a:xfrm>
              <a:off x="1599175" y="2884125"/>
              <a:ext cx="93600" cy="27850"/>
            </a:xfrm>
            <a:custGeom>
              <a:rect b="b" l="l" r="r" t="t"/>
              <a:pathLst>
                <a:path extrusionOk="0" h="1114" w="3744">
                  <a:moveTo>
                    <a:pt x="51" y="1"/>
                  </a:moveTo>
                  <a:lnTo>
                    <a:pt x="0" y="21"/>
                  </a:lnTo>
                  <a:cubicBezTo>
                    <a:pt x="30" y="82"/>
                    <a:pt x="628" y="1093"/>
                    <a:pt x="1851" y="1114"/>
                  </a:cubicBezTo>
                  <a:cubicBezTo>
                    <a:pt x="3065" y="1093"/>
                    <a:pt x="3712" y="112"/>
                    <a:pt x="3743" y="61"/>
                  </a:cubicBezTo>
                  <a:lnTo>
                    <a:pt x="3703" y="31"/>
                  </a:lnTo>
                  <a:cubicBezTo>
                    <a:pt x="3276" y="696"/>
                    <a:pt x="2562" y="1040"/>
                    <a:pt x="1854" y="1040"/>
                  </a:cubicBezTo>
                  <a:cubicBezTo>
                    <a:pt x="1151" y="1040"/>
                    <a:pt x="454" y="701"/>
                    <a:pt x="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1604125" y="2766300"/>
              <a:ext cx="90600" cy="61450"/>
            </a:xfrm>
            <a:custGeom>
              <a:rect b="b" l="l" r="r" t="t"/>
              <a:pathLst>
                <a:path extrusionOk="0" h="2458" w="3624">
                  <a:moveTo>
                    <a:pt x="1596" y="1"/>
                  </a:moveTo>
                  <a:cubicBezTo>
                    <a:pt x="780" y="1"/>
                    <a:pt x="0" y="612"/>
                    <a:pt x="247" y="1962"/>
                  </a:cubicBezTo>
                  <a:lnTo>
                    <a:pt x="358" y="2458"/>
                  </a:lnTo>
                  <a:cubicBezTo>
                    <a:pt x="358" y="2458"/>
                    <a:pt x="571" y="1932"/>
                    <a:pt x="561" y="1325"/>
                  </a:cubicBezTo>
                  <a:lnTo>
                    <a:pt x="561" y="1325"/>
                  </a:lnTo>
                  <a:cubicBezTo>
                    <a:pt x="561" y="1325"/>
                    <a:pt x="771" y="1397"/>
                    <a:pt x="1085" y="1397"/>
                  </a:cubicBezTo>
                  <a:cubicBezTo>
                    <a:pt x="1424" y="1397"/>
                    <a:pt x="1885" y="1313"/>
                    <a:pt x="2331" y="960"/>
                  </a:cubicBezTo>
                  <a:cubicBezTo>
                    <a:pt x="2331" y="960"/>
                    <a:pt x="2453" y="1345"/>
                    <a:pt x="2806" y="1598"/>
                  </a:cubicBezTo>
                  <a:cubicBezTo>
                    <a:pt x="2806" y="1598"/>
                    <a:pt x="2857" y="2104"/>
                    <a:pt x="2958" y="2458"/>
                  </a:cubicBezTo>
                  <a:cubicBezTo>
                    <a:pt x="3623" y="896"/>
                    <a:pt x="2583" y="1"/>
                    <a:pt x="15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1645450" y="2824450"/>
              <a:ext cx="8625" cy="12675"/>
            </a:xfrm>
            <a:custGeom>
              <a:rect b="b" l="l" r="r" t="t"/>
              <a:pathLst>
                <a:path extrusionOk="0" h="507" w="345">
                  <a:moveTo>
                    <a:pt x="61" y="0"/>
                  </a:moveTo>
                  <a:lnTo>
                    <a:pt x="11" y="41"/>
                  </a:lnTo>
                  <a:cubicBezTo>
                    <a:pt x="92" y="132"/>
                    <a:pt x="263" y="446"/>
                    <a:pt x="0" y="446"/>
                  </a:cubicBezTo>
                  <a:lnTo>
                    <a:pt x="0" y="506"/>
                  </a:lnTo>
                  <a:cubicBezTo>
                    <a:pt x="344" y="506"/>
                    <a:pt x="121" y="61"/>
                    <a:pt x="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4"/>
            <p:cNvSpPr/>
            <p:nvPr/>
          </p:nvSpPr>
          <p:spPr>
            <a:xfrm>
              <a:off x="1621925" y="2812050"/>
              <a:ext cx="13425" cy="6350"/>
            </a:xfrm>
            <a:custGeom>
              <a:rect b="b" l="l" r="r" t="t"/>
              <a:pathLst>
                <a:path extrusionOk="0" h="254" w="537">
                  <a:moveTo>
                    <a:pt x="507" y="0"/>
                  </a:moveTo>
                  <a:lnTo>
                    <a:pt x="1" y="112"/>
                  </a:lnTo>
                  <a:lnTo>
                    <a:pt x="41" y="254"/>
                  </a:lnTo>
                  <a:lnTo>
                    <a:pt x="536" y="142"/>
                  </a:lnTo>
                  <a:lnTo>
                    <a:pt x="50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4"/>
            <p:cNvSpPr/>
            <p:nvPr/>
          </p:nvSpPr>
          <p:spPr>
            <a:xfrm>
              <a:off x="1657325" y="2812050"/>
              <a:ext cx="13425" cy="6350"/>
            </a:xfrm>
            <a:custGeom>
              <a:rect b="b" l="l" r="r" t="t"/>
              <a:pathLst>
                <a:path extrusionOk="0" h="254" w="537">
                  <a:moveTo>
                    <a:pt x="41" y="0"/>
                  </a:moveTo>
                  <a:lnTo>
                    <a:pt x="1" y="142"/>
                  </a:lnTo>
                  <a:lnTo>
                    <a:pt x="496" y="254"/>
                  </a:lnTo>
                  <a:lnTo>
                    <a:pt x="537" y="112"/>
                  </a:lnTo>
                  <a:lnTo>
                    <a:pt x="4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1659600" y="2821150"/>
              <a:ext cx="4575" cy="4400"/>
            </a:xfrm>
            <a:custGeom>
              <a:rect b="b" l="l" r="r" t="t"/>
              <a:pathLst>
                <a:path extrusionOk="0" h="176" w="183">
                  <a:moveTo>
                    <a:pt x="92" y="1"/>
                  </a:moveTo>
                  <a:cubicBezTo>
                    <a:pt x="46" y="1"/>
                    <a:pt x="1" y="31"/>
                    <a:pt x="1" y="92"/>
                  </a:cubicBezTo>
                  <a:cubicBezTo>
                    <a:pt x="1" y="147"/>
                    <a:pt x="46" y="175"/>
                    <a:pt x="92" y="175"/>
                  </a:cubicBezTo>
                  <a:cubicBezTo>
                    <a:pt x="137" y="175"/>
                    <a:pt x="183" y="147"/>
                    <a:pt x="183" y="92"/>
                  </a:cubicBezTo>
                  <a:cubicBezTo>
                    <a:pt x="183" y="31"/>
                    <a:pt x="137"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1628750" y="2821150"/>
              <a:ext cx="4325" cy="4400"/>
            </a:xfrm>
            <a:custGeom>
              <a:rect b="b" l="l" r="r" t="t"/>
              <a:pathLst>
                <a:path extrusionOk="0" h="176" w="173">
                  <a:moveTo>
                    <a:pt x="87" y="1"/>
                  </a:moveTo>
                  <a:cubicBezTo>
                    <a:pt x="44" y="1"/>
                    <a:pt x="0" y="31"/>
                    <a:pt x="0" y="92"/>
                  </a:cubicBezTo>
                  <a:cubicBezTo>
                    <a:pt x="0" y="147"/>
                    <a:pt x="44" y="175"/>
                    <a:pt x="87" y="175"/>
                  </a:cubicBezTo>
                  <a:cubicBezTo>
                    <a:pt x="130" y="175"/>
                    <a:pt x="173" y="147"/>
                    <a:pt x="173" y="92"/>
                  </a:cubicBezTo>
                  <a:cubicBezTo>
                    <a:pt x="173" y="31"/>
                    <a:pt x="130" y="1"/>
                    <a:pt x="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4"/>
            <p:cNvSpPr/>
            <p:nvPr/>
          </p:nvSpPr>
          <p:spPr>
            <a:xfrm>
              <a:off x="1696275" y="2758950"/>
              <a:ext cx="139125" cy="199050"/>
            </a:xfrm>
            <a:custGeom>
              <a:rect b="b" l="l" r="r" t="t"/>
              <a:pathLst>
                <a:path extrusionOk="0" h="7962" w="5565">
                  <a:moveTo>
                    <a:pt x="4897" y="0"/>
                  </a:moveTo>
                  <a:lnTo>
                    <a:pt x="2732" y="3369"/>
                  </a:lnTo>
                  <a:lnTo>
                    <a:pt x="203" y="6121"/>
                  </a:lnTo>
                  <a:lnTo>
                    <a:pt x="1" y="7962"/>
                  </a:lnTo>
                  <a:cubicBezTo>
                    <a:pt x="4007" y="5463"/>
                    <a:pt x="4168" y="3490"/>
                    <a:pt x="5564" y="445"/>
                  </a:cubicBezTo>
                  <a:lnTo>
                    <a:pt x="4897" y="0"/>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4"/>
            <p:cNvSpPr/>
            <p:nvPr/>
          </p:nvSpPr>
          <p:spPr>
            <a:xfrm>
              <a:off x="1817175" y="2728500"/>
              <a:ext cx="36675" cy="41600"/>
            </a:xfrm>
            <a:custGeom>
              <a:rect b="b" l="l" r="r" t="t"/>
              <a:pathLst>
                <a:path extrusionOk="0" h="1664" w="1467">
                  <a:moveTo>
                    <a:pt x="900" y="1"/>
                  </a:moveTo>
                  <a:cubicBezTo>
                    <a:pt x="884" y="1"/>
                    <a:pt x="868" y="2"/>
                    <a:pt x="850" y="4"/>
                  </a:cubicBezTo>
                  <a:cubicBezTo>
                    <a:pt x="273" y="136"/>
                    <a:pt x="172" y="834"/>
                    <a:pt x="0" y="1532"/>
                  </a:cubicBezTo>
                  <a:lnTo>
                    <a:pt x="728" y="1663"/>
                  </a:lnTo>
                  <a:cubicBezTo>
                    <a:pt x="728" y="1663"/>
                    <a:pt x="1466" y="1137"/>
                    <a:pt x="1436" y="723"/>
                  </a:cubicBezTo>
                  <a:cubicBezTo>
                    <a:pt x="1436" y="723"/>
                    <a:pt x="1446" y="622"/>
                    <a:pt x="1305" y="561"/>
                  </a:cubicBezTo>
                  <a:cubicBezTo>
                    <a:pt x="1305" y="561"/>
                    <a:pt x="1385" y="429"/>
                    <a:pt x="1214" y="328"/>
                  </a:cubicBezTo>
                  <a:cubicBezTo>
                    <a:pt x="1214" y="328"/>
                    <a:pt x="1275" y="217"/>
                    <a:pt x="1122" y="146"/>
                  </a:cubicBezTo>
                  <a:cubicBezTo>
                    <a:pt x="1122" y="146"/>
                    <a:pt x="1080" y="1"/>
                    <a:pt x="900" y="1"/>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a:off x="1834350" y="2752125"/>
              <a:ext cx="4075" cy="7850"/>
            </a:xfrm>
            <a:custGeom>
              <a:rect b="b" l="l" r="r" t="t"/>
              <a:pathLst>
                <a:path extrusionOk="0" h="314" w="163">
                  <a:moveTo>
                    <a:pt x="41" y="0"/>
                  </a:moveTo>
                  <a:lnTo>
                    <a:pt x="1" y="21"/>
                  </a:lnTo>
                  <a:cubicBezTo>
                    <a:pt x="11" y="21"/>
                    <a:pt x="112" y="192"/>
                    <a:pt x="11" y="273"/>
                  </a:cubicBezTo>
                  <a:lnTo>
                    <a:pt x="31" y="314"/>
                  </a:lnTo>
                  <a:cubicBezTo>
                    <a:pt x="163" y="203"/>
                    <a:pt x="51" y="0"/>
                    <a:pt x="4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1680850" y="2884125"/>
              <a:ext cx="65525" cy="78175"/>
            </a:xfrm>
            <a:custGeom>
              <a:rect b="b" l="l" r="r" t="t"/>
              <a:pathLst>
                <a:path extrusionOk="0" h="3127" w="2621">
                  <a:moveTo>
                    <a:pt x="304" y="1"/>
                  </a:moveTo>
                  <a:lnTo>
                    <a:pt x="0" y="3035"/>
                  </a:lnTo>
                  <a:lnTo>
                    <a:pt x="658" y="3126"/>
                  </a:lnTo>
                  <a:cubicBezTo>
                    <a:pt x="658" y="3126"/>
                    <a:pt x="2176" y="2195"/>
                    <a:pt x="2621" y="1548"/>
                  </a:cubicBezTo>
                  <a:cubicBezTo>
                    <a:pt x="2621" y="1548"/>
                    <a:pt x="1993" y="880"/>
                    <a:pt x="1619" y="132"/>
                  </a:cubicBezTo>
                  <a:cubicBezTo>
                    <a:pt x="1619" y="132"/>
                    <a:pt x="1419" y="214"/>
                    <a:pt x="1119" y="214"/>
                  </a:cubicBezTo>
                  <a:cubicBezTo>
                    <a:pt x="891" y="214"/>
                    <a:pt x="605" y="167"/>
                    <a:pt x="304" y="1"/>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4"/>
            <p:cNvSpPr/>
            <p:nvPr/>
          </p:nvSpPr>
          <p:spPr>
            <a:xfrm>
              <a:off x="1439850" y="2761475"/>
              <a:ext cx="161375" cy="182600"/>
            </a:xfrm>
            <a:custGeom>
              <a:rect b="b" l="l" r="r" t="t"/>
              <a:pathLst>
                <a:path extrusionOk="0" h="7304" w="6455">
                  <a:moveTo>
                    <a:pt x="739" y="0"/>
                  </a:moveTo>
                  <a:lnTo>
                    <a:pt x="0" y="496"/>
                  </a:lnTo>
                  <a:lnTo>
                    <a:pt x="1599" y="4138"/>
                  </a:lnTo>
                  <a:cubicBezTo>
                    <a:pt x="1680" y="4350"/>
                    <a:pt x="1821" y="4543"/>
                    <a:pt x="1993" y="4694"/>
                  </a:cubicBezTo>
                  <a:cubicBezTo>
                    <a:pt x="2711" y="5311"/>
                    <a:pt x="4724" y="6940"/>
                    <a:pt x="6454" y="7304"/>
                  </a:cubicBezTo>
                  <a:lnTo>
                    <a:pt x="5847" y="5564"/>
                  </a:lnTo>
                  <a:cubicBezTo>
                    <a:pt x="2226" y="3136"/>
                    <a:pt x="2924" y="3693"/>
                    <a:pt x="739" y="0"/>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4"/>
            <p:cNvSpPr/>
            <p:nvPr/>
          </p:nvSpPr>
          <p:spPr>
            <a:xfrm>
              <a:off x="1550350" y="2883125"/>
              <a:ext cx="59475" cy="79175"/>
            </a:xfrm>
            <a:custGeom>
              <a:rect b="b" l="l" r="r" t="t"/>
              <a:pathLst>
                <a:path extrusionOk="0" h="3167" w="2379">
                  <a:moveTo>
                    <a:pt x="2145" y="0"/>
                  </a:moveTo>
                  <a:cubicBezTo>
                    <a:pt x="1744" y="222"/>
                    <a:pt x="1426" y="269"/>
                    <a:pt x="1228" y="269"/>
                  </a:cubicBezTo>
                  <a:cubicBezTo>
                    <a:pt x="1083" y="269"/>
                    <a:pt x="1002" y="243"/>
                    <a:pt x="1002" y="243"/>
                  </a:cubicBezTo>
                  <a:cubicBezTo>
                    <a:pt x="628" y="1001"/>
                    <a:pt x="1" y="1669"/>
                    <a:pt x="1" y="1669"/>
                  </a:cubicBezTo>
                  <a:cubicBezTo>
                    <a:pt x="901" y="2489"/>
                    <a:pt x="1720" y="3166"/>
                    <a:pt x="1720" y="3166"/>
                  </a:cubicBezTo>
                  <a:lnTo>
                    <a:pt x="2378" y="3075"/>
                  </a:lnTo>
                  <a:lnTo>
                    <a:pt x="2145" y="0"/>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1688425" y="2929400"/>
              <a:ext cx="24075" cy="38200"/>
            </a:xfrm>
            <a:custGeom>
              <a:rect b="b" l="l" r="r" t="t"/>
              <a:pathLst>
                <a:path extrusionOk="0" h="1528" w="963">
                  <a:moveTo>
                    <a:pt x="668" y="0"/>
                  </a:moveTo>
                  <a:lnTo>
                    <a:pt x="618" y="20"/>
                  </a:lnTo>
                  <a:lnTo>
                    <a:pt x="628" y="41"/>
                  </a:lnTo>
                  <a:cubicBezTo>
                    <a:pt x="648" y="92"/>
                    <a:pt x="891" y="1164"/>
                    <a:pt x="1" y="1477"/>
                  </a:cubicBezTo>
                  <a:lnTo>
                    <a:pt x="21" y="1528"/>
                  </a:lnTo>
                  <a:cubicBezTo>
                    <a:pt x="962" y="1204"/>
                    <a:pt x="689" y="41"/>
                    <a:pt x="679" y="31"/>
                  </a:cubicBezTo>
                  <a:lnTo>
                    <a:pt x="66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1695275" y="2962025"/>
              <a:ext cx="3050" cy="20250"/>
            </a:xfrm>
            <a:custGeom>
              <a:rect b="b" l="l" r="r" t="t"/>
              <a:pathLst>
                <a:path extrusionOk="0" h="810" w="122">
                  <a:moveTo>
                    <a:pt x="61" y="0"/>
                  </a:moveTo>
                  <a:lnTo>
                    <a:pt x="0" y="799"/>
                  </a:lnTo>
                  <a:lnTo>
                    <a:pt x="50" y="810"/>
                  </a:lnTo>
                  <a:lnTo>
                    <a:pt x="12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4"/>
            <p:cNvSpPr/>
            <p:nvPr/>
          </p:nvSpPr>
          <p:spPr>
            <a:xfrm>
              <a:off x="1577425" y="2929400"/>
              <a:ext cx="23800" cy="38200"/>
            </a:xfrm>
            <a:custGeom>
              <a:rect b="b" l="l" r="r" t="t"/>
              <a:pathLst>
                <a:path extrusionOk="0" h="1528" w="952">
                  <a:moveTo>
                    <a:pt x="293" y="0"/>
                  </a:moveTo>
                  <a:lnTo>
                    <a:pt x="284" y="31"/>
                  </a:lnTo>
                  <a:cubicBezTo>
                    <a:pt x="273" y="41"/>
                    <a:pt x="0" y="1204"/>
                    <a:pt x="931" y="1528"/>
                  </a:cubicBezTo>
                  <a:lnTo>
                    <a:pt x="951" y="1477"/>
                  </a:lnTo>
                  <a:cubicBezTo>
                    <a:pt x="71" y="1174"/>
                    <a:pt x="314" y="81"/>
                    <a:pt x="334" y="41"/>
                  </a:cubicBezTo>
                  <a:lnTo>
                    <a:pt x="344" y="20"/>
                  </a:lnTo>
                  <a:lnTo>
                    <a:pt x="29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4"/>
            <p:cNvSpPr/>
            <p:nvPr/>
          </p:nvSpPr>
          <p:spPr>
            <a:xfrm>
              <a:off x="1591575" y="2961525"/>
              <a:ext cx="2300" cy="20250"/>
            </a:xfrm>
            <a:custGeom>
              <a:rect b="b" l="l" r="r" t="t"/>
              <a:pathLst>
                <a:path extrusionOk="0" h="810" w="92">
                  <a:moveTo>
                    <a:pt x="62" y="0"/>
                  </a:moveTo>
                  <a:lnTo>
                    <a:pt x="1" y="10"/>
                  </a:lnTo>
                  <a:lnTo>
                    <a:pt x="31" y="809"/>
                  </a:lnTo>
                  <a:lnTo>
                    <a:pt x="92" y="809"/>
                  </a:lnTo>
                  <a:lnTo>
                    <a:pt x="6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4"/>
            <p:cNvSpPr/>
            <p:nvPr/>
          </p:nvSpPr>
          <p:spPr>
            <a:xfrm>
              <a:off x="1421900" y="2724900"/>
              <a:ext cx="36425" cy="49750"/>
            </a:xfrm>
            <a:custGeom>
              <a:rect b="b" l="l" r="r" t="t"/>
              <a:pathLst>
                <a:path extrusionOk="0" h="1990" w="1457">
                  <a:moveTo>
                    <a:pt x="612" y="0"/>
                  </a:moveTo>
                  <a:cubicBezTo>
                    <a:pt x="566" y="0"/>
                    <a:pt x="530" y="66"/>
                    <a:pt x="516" y="229"/>
                  </a:cubicBezTo>
                  <a:cubicBezTo>
                    <a:pt x="475" y="179"/>
                    <a:pt x="439" y="159"/>
                    <a:pt x="409" y="159"/>
                  </a:cubicBezTo>
                  <a:cubicBezTo>
                    <a:pt x="342" y="159"/>
                    <a:pt x="303" y="257"/>
                    <a:pt x="303" y="341"/>
                  </a:cubicBezTo>
                  <a:cubicBezTo>
                    <a:pt x="268" y="286"/>
                    <a:pt x="239" y="266"/>
                    <a:pt x="216" y="266"/>
                  </a:cubicBezTo>
                  <a:cubicBezTo>
                    <a:pt x="153" y="266"/>
                    <a:pt x="132" y="411"/>
                    <a:pt x="132" y="411"/>
                  </a:cubicBezTo>
                  <a:cubicBezTo>
                    <a:pt x="111" y="384"/>
                    <a:pt x="93" y="371"/>
                    <a:pt x="77" y="371"/>
                  </a:cubicBezTo>
                  <a:cubicBezTo>
                    <a:pt x="3" y="371"/>
                    <a:pt x="1" y="676"/>
                    <a:pt x="152" y="1079"/>
                  </a:cubicBezTo>
                  <a:cubicBezTo>
                    <a:pt x="344" y="1615"/>
                    <a:pt x="739" y="1989"/>
                    <a:pt x="739" y="1989"/>
                  </a:cubicBezTo>
                  <a:lnTo>
                    <a:pt x="1457" y="1463"/>
                  </a:lnTo>
                  <a:cubicBezTo>
                    <a:pt x="1457" y="1463"/>
                    <a:pt x="1347" y="401"/>
                    <a:pt x="1146" y="401"/>
                  </a:cubicBezTo>
                  <a:cubicBezTo>
                    <a:pt x="1145" y="401"/>
                    <a:pt x="1144" y="401"/>
                    <a:pt x="1143" y="402"/>
                  </a:cubicBezTo>
                  <a:cubicBezTo>
                    <a:pt x="1002" y="422"/>
                    <a:pt x="1022" y="755"/>
                    <a:pt x="1022" y="755"/>
                  </a:cubicBezTo>
                  <a:cubicBezTo>
                    <a:pt x="920" y="422"/>
                    <a:pt x="730" y="0"/>
                    <a:pt x="612" y="0"/>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4"/>
            <p:cNvSpPr/>
            <p:nvPr/>
          </p:nvSpPr>
          <p:spPr>
            <a:xfrm>
              <a:off x="1424925" y="2735175"/>
              <a:ext cx="2300" cy="11150"/>
            </a:xfrm>
            <a:custGeom>
              <a:rect b="b" l="l" r="r" t="t"/>
              <a:pathLst>
                <a:path extrusionOk="0" h="446" w="92">
                  <a:moveTo>
                    <a:pt x="0" y="0"/>
                  </a:moveTo>
                  <a:cubicBezTo>
                    <a:pt x="0" y="0"/>
                    <a:pt x="11" y="274"/>
                    <a:pt x="61" y="445"/>
                  </a:cubicBezTo>
                  <a:lnTo>
                    <a:pt x="92" y="445"/>
                  </a:lnTo>
                  <a:cubicBezTo>
                    <a:pt x="51" y="26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a:off x="1429225" y="2733150"/>
              <a:ext cx="3300" cy="10650"/>
            </a:xfrm>
            <a:custGeom>
              <a:rect b="b" l="l" r="r" t="t"/>
              <a:pathLst>
                <a:path extrusionOk="0" h="426" w="132">
                  <a:moveTo>
                    <a:pt x="31" y="0"/>
                  </a:moveTo>
                  <a:lnTo>
                    <a:pt x="1" y="11"/>
                  </a:lnTo>
                  <a:cubicBezTo>
                    <a:pt x="1" y="11"/>
                    <a:pt x="41" y="233"/>
                    <a:pt x="102" y="425"/>
                  </a:cubicBezTo>
                  <a:lnTo>
                    <a:pt x="132" y="415"/>
                  </a:lnTo>
                  <a:cubicBezTo>
                    <a:pt x="71" y="22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p:nvPr/>
          </p:nvSpPr>
          <p:spPr>
            <a:xfrm>
              <a:off x="1434275" y="2730625"/>
              <a:ext cx="3575" cy="13175"/>
            </a:xfrm>
            <a:custGeom>
              <a:rect b="b" l="l" r="r" t="t"/>
              <a:pathLst>
                <a:path extrusionOk="0" h="527" w="143">
                  <a:moveTo>
                    <a:pt x="1" y="0"/>
                  </a:moveTo>
                  <a:cubicBezTo>
                    <a:pt x="1" y="0"/>
                    <a:pt x="31" y="274"/>
                    <a:pt x="112" y="526"/>
                  </a:cubicBezTo>
                  <a:lnTo>
                    <a:pt x="143" y="516"/>
                  </a:lnTo>
                  <a:cubicBezTo>
                    <a:pt x="71" y="26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4"/>
            <p:cNvSpPr/>
            <p:nvPr/>
          </p:nvSpPr>
          <p:spPr>
            <a:xfrm>
              <a:off x="1446925" y="2743525"/>
              <a:ext cx="1800" cy="6100"/>
            </a:xfrm>
            <a:custGeom>
              <a:rect b="b" l="l" r="r" t="t"/>
              <a:pathLst>
                <a:path extrusionOk="0" h="244" w="72">
                  <a:moveTo>
                    <a:pt x="1" y="0"/>
                  </a:moveTo>
                  <a:cubicBezTo>
                    <a:pt x="1" y="0"/>
                    <a:pt x="21" y="132"/>
                    <a:pt x="41" y="243"/>
                  </a:cubicBezTo>
                  <a:lnTo>
                    <a:pt x="71" y="233"/>
                  </a:lnTo>
                  <a:cubicBezTo>
                    <a:pt x="51" y="132"/>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4"/>
            <p:cNvSpPr/>
            <p:nvPr/>
          </p:nvSpPr>
          <p:spPr>
            <a:xfrm>
              <a:off x="1637100" y="2844425"/>
              <a:ext cx="20000" cy="8100"/>
            </a:xfrm>
            <a:custGeom>
              <a:rect b="b" l="l" r="r" t="t"/>
              <a:pathLst>
                <a:path extrusionOk="0" h="324" w="800">
                  <a:moveTo>
                    <a:pt x="1" y="0"/>
                  </a:moveTo>
                  <a:cubicBezTo>
                    <a:pt x="1" y="0"/>
                    <a:pt x="10" y="324"/>
                    <a:pt x="395" y="324"/>
                  </a:cubicBezTo>
                  <a:cubicBezTo>
                    <a:pt x="779" y="324"/>
                    <a:pt x="799"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4"/>
            <p:cNvSpPr/>
            <p:nvPr/>
          </p:nvSpPr>
          <p:spPr>
            <a:xfrm>
              <a:off x="2168425" y="3367400"/>
              <a:ext cx="48075" cy="44300"/>
            </a:xfrm>
            <a:custGeom>
              <a:rect b="b" l="l" r="r" t="t"/>
              <a:pathLst>
                <a:path extrusionOk="0" h="1772" w="1923">
                  <a:moveTo>
                    <a:pt x="1093" y="0"/>
                  </a:moveTo>
                  <a:lnTo>
                    <a:pt x="0" y="1043"/>
                  </a:lnTo>
                  <a:lnTo>
                    <a:pt x="1164" y="1771"/>
                  </a:lnTo>
                  <a:lnTo>
                    <a:pt x="1922" y="618"/>
                  </a:lnTo>
                  <a:lnTo>
                    <a:pt x="1093"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4"/>
            <p:cNvSpPr/>
            <p:nvPr/>
          </p:nvSpPr>
          <p:spPr>
            <a:xfrm>
              <a:off x="2182350" y="3376000"/>
              <a:ext cx="58425" cy="83475"/>
            </a:xfrm>
            <a:custGeom>
              <a:rect b="b" l="l" r="r" t="t"/>
              <a:pathLst>
                <a:path extrusionOk="0" h="3339" w="2337">
                  <a:moveTo>
                    <a:pt x="1295" y="0"/>
                  </a:moveTo>
                  <a:lnTo>
                    <a:pt x="374" y="1396"/>
                  </a:lnTo>
                  <a:lnTo>
                    <a:pt x="0" y="2813"/>
                  </a:lnTo>
                  <a:lnTo>
                    <a:pt x="405" y="3339"/>
                  </a:lnTo>
                  <a:lnTo>
                    <a:pt x="2336" y="436"/>
                  </a:lnTo>
                  <a:lnTo>
                    <a:pt x="12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4"/>
            <p:cNvSpPr/>
            <p:nvPr/>
          </p:nvSpPr>
          <p:spPr>
            <a:xfrm>
              <a:off x="2172725" y="3383575"/>
              <a:ext cx="70825" cy="86275"/>
            </a:xfrm>
            <a:custGeom>
              <a:rect b="b" l="l" r="r" t="t"/>
              <a:pathLst>
                <a:path extrusionOk="0" h="3451" w="2833">
                  <a:moveTo>
                    <a:pt x="2519" y="1"/>
                  </a:moveTo>
                  <a:lnTo>
                    <a:pt x="1083" y="2196"/>
                  </a:lnTo>
                  <a:cubicBezTo>
                    <a:pt x="1083" y="2196"/>
                    <a:pt x="971" y="2139"/>
                    <a:pt x="821" y="2139"/>
                  </a:cubicBezTo>
                  <a:cubicBezTo>
                    <a:pt x="667" y="2139"/>
                    <a:pt x="472" y="2199"/>
                    <a:pt x="314" y="2439"/>
                  </a:cubicBezTo>
                  <a:cubicBezTo>
                    <a:pt x="1" y="2904"/>
                    <a:pt x="658" y="3451"/>
                    <a:pt x="658" y="3451"/>
                  </a:cubicBezTo>
                  <a:lnTo>
                    <a:pt x="2833" y="183"/>
                  </a:lnTo>
                  <a:lnTo>
                    <a:pt x="25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4"/>
            <p:cNvSpPr/>
            <p:nvPr/>
          </p:nvSpPr>
          <p:spPr>
            <a:xfrm>
              <a:off x="2211925" y="3381225"/>
              <a:ext cx="11400" cy="10000"/>
            </a:xfrm>
            <a:custGeom>
              <a:rect b="b" l="l" r="r" t="t"/>
              <a:pathLst>
                <a:path extrusionOk="0" h="400" w="456">
                  <a:moveTo>
                    <a:pt x="226" y="0"/>
                  </a:moveTo>
                  <a:cubicBezTo>
                    <a:pt x="160" y="0"/>
                    <a:pt x="99" y="32"/>
                    <a:pt x="61" y="95"/>
                  </a:cubicBezTo>
                  <a:cubicBezTo>
                    <a:pt x="0" y="186"/>
                    <a:pt x="31" y="308"/>
                    <a:pt x="122" y="368"/>
                  </a:cubicBezTo>
                  <a:cubicBezTo>
                    <a:pt x="154" y="390"/>
                    <a:pt x="190" y="400"/>
                    <a:pt x="226" y="400"/>
                  </a:cubicBezTo>
                  <a:cubicBezTo>
                    <a:pt x="291" y="400"/>
                    <a:pt x="356" y="366"/>
                    <a:pt x="395" y="308"/>
                  </a:cubicBezTo>
                  <a:cubicBezTo>
                    <a:pt x="456" y="216"/>
                    <a:pt x="436" y="95"/>
                    <a:pt x="344" y="34"/>
                  </a:cubicBezTo>
                  <a:cubicBezTo>
                    <a:pt x="306" y="11"/>
                    <a:pt x="265"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4"/>
            <p:cNvSpPr/>
            <p:nvPr/>
          </p:nvSpPr>
          <p:spPr>
            <a:xfrm>
              <a:off x="2184350" y="3393975"/>
              <a:ext cx="18475" cy="19975"/>
            </a:xfrm>
            <a:custGeom>
              <a:rect b="b" l="l" r="r" t="t"/>
              <a:pathLst>
                <a:path extrusionOk="0" h="799" w="739">
                  <a:moveTo>
                    <a:pt x="395" y="0"/>
                  </a:moveTo>
                  <a:lnTo>
                    <a:pt x="1" y="607"/>
                  </a:lnTo>
                  <a:lnTo>
                    <a:pt x="355" y="779"/>
                  </a:lnTo>
                  <a:lnTo>
                    <a:pt x="426" y="799"/>
                  </a:lnTo>
                  <a:lnTo>
                    <a:pt x="739" y="313"/>
                  </a:lnTo>
                  <a:lnTo>
                    <a:pt x="3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4"/>
            <p:cNvSpPr/>
            <p:nvPr/>
          </p:nvSpPr>
          <p:spPr>
            <a:xfrm>
              <a:off x="2180825" y="3370950"/>
              <a:ext cx="20000" cy="34175"/>
            </a:xfrm>
            <a:custGeom>
              <a:rect b="b" l="l" r="r" t="t"/>
              <a:pathLst>
                <a:path extrusionOk="0" h="1367" w="800">
                  <a:moveTo>
                    <a:pt x="799" y="0"/>
                  </a:moveTo>
                  <a:lnTo>
                    <a:pt x="0" y="1204"/>
                  </a:lnTo>
                  <a:lnTo>
                    <a:pt x="243" y="1366"/>
                  </a:lnTo>
                  <a:lnTo>
                    <a:pt x="799" y="0"/>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4"/>
            <p:cNvSpPr/>
            <p:nvPr/>
          </p:nvSpPr>
          <p:spPr>
            <a:xfrm>
              <a:off x="2332800" y="3289775"/>
              <a:ext cx="35700" cy="36950"/>
            </a:xfrm>
            <a:custGeom>
              <a:rect b="b" l="l" r="r" t="t"/>
              <a:pathLst>
                <a:path extrusionOk="0" h="1478" w="1428">
                  <a:moveTo>
                    <a:pt x="395" y="0"/>
                  </a:moveTo>
                  <a:lnTo>
                    <a:pt x="0" y="1457"/>
                  </a:lnTo>
                  <a:lnTo>
                    <a:pt x="1366" y="1477"/>
                  </a:lnTo>
                  <a:lnTo>
                    <a:pt x="1427" y="102"/>
                  </a:lnTo>
                  <a:lnTo>
                    <a:pt x="395"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4"/>
            <p:cNvSpPr/>
            <p:nvPr/>
          </p:nvSpPr>
          <p:spPr>
            <a:xfrm>
              <a:off x="2361625" y="3283200"/>
              <a:ext cx="29625" cy="87025"/>
            </a:xfrm>
            <a:custGeom>
              <a:rect b="b" l="l" r="r" t="t"/>
              <a:pathLst>
                <a:path extrusionOk="0" h="3481" w="1185">
                  <a:moveTo>
                    <a:pt x="1185" y="0"/>
                  </a:moveTo>
                  <a:lnTo>
                    <a:pt x="72" y="172"/>
                  </a:lnTo>
                  <a:lnTo>
                    <a:pt x="1" y="1841"/>
                  </a:lnTo>
                  <a:lnTo>
                    <a:pt x="405" y="3247"/>
                  </a:lnTo>
                  <a:lnTo>
                    <a:pt x="1032" y="3480"/>
                  </a:lnTo>
                  <a:lnTo>
                    <a:pt x="118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4"/>
            <p:cNvSpPr/>
            <p:nvPr/>
          </p:nvSpPr>
          <p:spPr>
            <a:xfrm>
              <a:off x="2368700" y="3282925"/>
              <a:ext cx="25575" cy="98150"/>
            </a:xfrm>
            <a:custGeom>
              <a:rect b="b" l="l" r="r" t="t"/>
              <a:pathLst>
                <a:path extrusionOk="0" h="3926" w="1023">
                  <a:moveTo>
                    <a:pt x="668" y="1"/>
                  </a:moveTo>
                  <a:lnTo>
                    <a:pt x="558" y="2631"/>
                  </a:lnTo>
                  <a:cubicBezTo>
                    <a:pt x="558" y="2631"/>
                    <a:pt x="52" y="2662"/>
                    <a:pt x="21" y="3228"/>
                  </a:cubicBezTo>
                  <a:cubicBezTo>
                    <a:pt x="1" y="3795"/>
                    <a:pt x="851" y="3926"/>
                    <a:pt x="851" y="3926"/>
                  </a:cubicBezTo>
                  <a:lnTo>
                    <a:pt x="10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4"/>
            <p:cNvSpPr/>
            <p:nvPr/>
          </p:nvSpPr>
          <p:spPr>
            <a:xfrm>
              <a:off x="2366175" y="3289500"/>
              <a:ext cx="10150" cy="10150"/>
            </a:xfrm>
            <a:custGeom>
              <a:rect b="b" l="l" r="r" t="t"/>
              <a:pathLst>
                <a:path extrusionOk="0" h="406" w="406">
                  <a:moveTo>
                    <a:pt x="214" y="1"/>
                  </a:moveTo>
                  <a:cubicBezTo>
                    <a:pt x="102" y="1"/>
                    <a:pt x="11" y="82"/>
                    <a:pt x="1" y="193"/>
                  </a:cubicBezTo>
                  <a:cubicBezTo>
                    <a:pt x="1" y="304"/>
                    <a:pt x="82" y="396"/>
                    <a:pt x="193" y="405"/>
                  </a:cubicBezTo>
                  <a:cubicBezTo>
                    <a:pt x="304" y="405"/>
                    <a:pt x="396" y="325"/>
                    <a:pt x="396" y="214"/>
                  </a:cubicBezTo>
                  <a:cubicBezTo>
                    <a:pt x="405" y="102"/>
                    <a:pt x="315" y="11"/>
                    <a:pt x="2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4"/>
            <p:cNvSpPr/>
            <p:nvPr/>
          </p:nvSpPr>
          <p:spPr>
            <a:xfrm>
              <a:off x="2354300" y="3313275"/>
              <a:ext cx="12400" cy="18000"/>
            </a:xfrm>
            <a:custGeom>
              <a:rect b="b" l="l" r="r" t="t"/>
              <a:pathLst>
                <a:path extrusionOk="0" h="720" w="496">
                  <a:moveTo>
                    <a:pt x="31" y="1"/>
                  </a:moveTo>
                  <a:lnTo>
                    <a:pt x="1" y="719"/>
                  </a:lnTo>
                  <a:lnTo>
                    <a:pt x="1" y="719"/>
                  </a:lnTo>
                  <a:lnTo>
                    <a:pt x="395" y="689"/>
                  </a:lnTo>
                  <a:lnTo>
                    <a:pt x="466" y="668"/>
                  </a:lnTo>
                  <a:lnTo>
                    <a:pt x="496" y="92"/>
                  </a:lnTo>
                  <a:lnTo>
                    <a:pt x="3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4"/>
            <p:cNvSpPr/>
            <p:nvPr/>
          </p:nvSpPr>
          <p:spPr>
            <a:xfrm>
              <a:off x="2347225" y="3290275"/>
              <a:ext cx="7350" cy="36175"/>
            </a:xfrm>
            <a:custGeom>
              <a:rect b="b" l="l" r="r" t="t"/>
              <a:pathLst>
                <a:path extrusionOk="0" h="1447" w="294">
                  <a:moveTo>
                    <a:pt x="61" y="1"/>
                  </a:moveTo>
                  <a:lnTo>
                    <a:pt x="0" y="1447"/>
                  </a:lnTo>
                  <a:lnTo>
                    <a:pt x="293" y="1447"/>
                  </a:lnTo>
                  <a:lnTo>
                    <a:pt x="61" y="1"/>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4"/>
            <p:cNvSpPr/>
            <p:nvPr/>
          </p:nvSpPr>
          <p:spPr>
            <a:xfrm>
              <a:off x="2043750" y="3040925"/>
              <a:ext cx="159850" cy="370775"/>
            </a:xfrm>
            <a:custGeom>
              <a:rect b="b" l="l" r="r" t="t"/>
              <a:pathLst>
                <a:path extrusionOk="0" h="14831" w="6394">
                  <a:moveTo>
                    <a:pt x="1741" y="1"/>
                  </a:moveTo>
                  <a:lnTo>
                    <a:pt x="112" y="9651"/>
                  </a:lnTo>
                  <a:cubicBezTo>
                    <a:pt x="1" y="10288"/>
                    <a:pt x="243" y="10946"/>
                    <a:pt x="739" y="11360"/>
                  </a:cubicBezTo>
                  <a:lnTo>
                    <a:pt x="5220" y="14830"/>
                  </a:lnTo>
                  <a:lnTo>
                    <a:pt x="6394" y="12958"/>
                  </a:lnTo>
                  <a:lnTo>
                    <a:pt x="2721" y="9610"/>
                  </a:lnTo>
                  <a:lnTo>
                    <a:pt x="4522" y="3480"/>
                  </a:lnTo>
                  <a:lnTo>
                    <a:pt x="4522" y="183"/>
                  </a:lnTo>
                  <a:lnTo>
                    <a:pt x="1741"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4"/>
            <p:cNvSpPr/>
            <p:nvPr/>
          </p:nvSpPr>
          <p:spPr>
            <a:xfrm>
              <a:off x="2137825" y="3030550"/>
              <a:ext cx="212700" cy="307800"/>
            </a:xfrm>
            <a:custGeom>
              <a:rect b="b" l="l" r="r" t="t"/>
              <a:pathLst>
                <a:path extrusionOk="0" h="12312" w="8508">
                  <a:moveTo>
                    <a:pt x="1" y="0"/>
                  </a:moveTo>
                  <a:lnTo>
                    <a:pt x="1123" y="10471"/>
                  </a:lnTo>
                  <a:cubicBezTo>
                    <a:pt x="1184" y="11037"/>
                    <a:pt x="1629" y="11492"/>
                    <a:pt x="2195" y="11563"/>
                  </a:cubicBezTo>
                  <a:lnTo>
                    <a:pt x="8366" y="12312"/>
                  </a:lnTo>
                  <a:lnTo>
                    <a:pt x="8508" y="10177"/>
                  </a:lnTo>
                  <a:lnTo>
                    <a:pt x="4249" y="9469"/>
                  </a:lnTo>
                  <a:lnTo>
                    <a:pt x="2924" y="416"/>
                  </a:lnTo>
                  <a:lnTo>
                    <a:pt x="1"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4"/>
            <p:cNvSpPr/>
            <p:nvPr/>
          </p:nvSpPr>
          <p:spPr>
            <a:xfrm>
              <a:off x="2182850" y="3062175"/>
              <a:ext cx="33900" cy="30600"/>
            </a:xfrm>
            <a:custGeom>
              <a:rect b="b" l="l" r="r" t="t"/>
              <a:pathLst>
                <a:path extrusionOk="0" h="1224" w="1356">
                  <a:moveTo>
                    <a:pt x="20" y="0"/>
                  </a:moveTo>
                  <a:cubicBezTo>
                    <a:pt x="20" y="20"/>
                    <a:pt x="0" y="495"/>
                    <a:pt x="334" y="860"/>
                  </a:cubicBezTo>
                  <a:cubicBezTo>
                    <a:pt x="567" y="1102"/>
                    <a:pt x="911" y="1224"/>
                    <a:pt x="1356" y="1224"/>
                  </a:cubicBezTo>
                  <a:lnTo>
                    <a:pt x="1356" y="1174"/>
                  </a:lnTo>
                  <a:cubicBezTo>
                    <a:pt x="931" y="1174"/>
                    <a:pt x="597" y="1052"/>
                    <a:pt x="374" y="819"/>
                  </a:cubicBezTo>
                  <a:cubicBezTo>
                    <a:pt x="50" y="475"/>
                    <a:pt x="81" y="0"/>
                    <a:pt x="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4"/>
            <p:cNvSpPr/>
            <p:nvPr/>
          </p:nvSpPr>
          <p:spPr>
            <a:xfrm>
              <a:off x="2080925" y="3062175"/>
              <a:ext cx="34175" cy="30600"/>
            </a:xfrm>
            <a:custGeom>
              <a:rect b="b" l="l" r="r" t="t"/>
              <a:pathLst>
                <a:path extrusionOk="0" h="1224" w="1367">
                  <a:moveTo>
                    <a:pt x="1285" y="0"/>
                  </a:moveTo>
                  <a:cubicBezTo>
                    <a:pt x="1285" y="0"/>
                    <a:pt x="1306" y="475"/>
                    <a:pt x="982" y="819"/>
                  </a:cubicBezTo>
                  <a:cubicBezTo>
                    <a:pt x="769" y="1052"/>
                    <a:pt x="436" y="1174"/>
                    <a:pt x="0" y="1174"/>
                  </a:cubicBezTo>
                  <a:lnTo>
                    <a:pt x="0" y="1224"/>
                  </a:lnTo>
                  <a:cubicBezTo>
                    <a:pt x="456" y="1224"/>
                    <a:pt x="789" y="1102"/>
                    <a:pt x="1022" y="860"/>
                  </a:cubicBezTo>
                  <a:cubicBezTo>
                    <a:pt x="1366" y="495"/>
                    <a:pt x="1336" y="20"/>
                    <a:pt x="13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4"/>
            <p:cNvSpPr/>
            <p:nvPr/>
          </p:nvSpPr>
          <p:spPr>
            <a:xfrm>
              <a:off x="1952950" y="2764500"/>
              <a:ext cx="139375" cy="186150"/>
            </a:xfrm>
            <a:custGeom>
              <a:rect b="b" l="l" r="r" t="t"/>
              <a:pathLst>
                <a:path extrusionOk="0" h="7446" w="5575">
                  <a:moveTo>
                    <a:pt x="810" y="1"/>
                  </a:moveTo>
                  <a:lnTo>
                    <a:pt x="1" y="466"/>
                  </a:lnTo>
                  <a:cubicBezTo>
                    <a:pt x="1316" y="3541"/>
                    <a:pt x="1639" y="4846"/>
                    <a:pt x="5575" y="7446"/>
                  </a:cubicBezTo>
                  <a:lnTo>
                    <a:pt x="5423" y="5605"/>
                  </a:lnTo>
                  <a:lnTo>
                    <a:pt x="2894" y="3420"/>
                  </a:lnTo>
                  <a:lnTo>
                    <a:pt x="810"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4"/>
            <p:cNvSpPr/>
            <p:nvPr/>
          </p:nvSpPr>
          <p:spPr>
            <a:xfrm>
              <a:off x="1931200" y="2725875"/>
              <a:ext cx="43800" cy="50275"/>
            </a:xfrm>
            <a:custGeom>
              <a:rect b="b" l="l" r="r" t="t"/>
              <a:pathLst>
                <a:path extrusionOk="0" h="2011" w="1752">
                  <a:moveTo>
                    <a:pt x="700" y="0"/>
                  </a:moveTo>
                  <a:cubicBezTo>
                    <a:pt x="500" y="0"/>
                    <a:pt x="436" y="160"/>
                    <a:pt x="436" y="160"/>
                  </a:cubicBezTo>
                  <a:cubicBezTo>
                    <a:pt x="264" y="251"/>
                    <a:pt x="324" y="383"/>
                    <a:pt x="324" y="383"/>
                  </a:cubicBezTo>
                  <a:cubicBezTo>
                    <a:pt x="122" y="504"/>
                    <a:pt x="214" y="666"/>
                    <a:pt x="214" y="666"/>
                  </a:cubicBezTo>
                  <a:cubicBezTo>
                    <a:pt x="41" y="727"/>
                    <a:pt x="52" y="848"/>
                    <a:pt x="52" y="848"/>
                  </a:cubicBezTo>
                  <a:cubicBezTo>
                    <a:pt x="1" y="1354"/>
                    <a:pt x="871" y="2011"/>
                    <a:pt x="871" y="2011"/>
                  </a:cubicBezTo>
                  <a:lnTo>
                    <a:pt x="1751" y="1880"/>
                  </a:lnTo>
                  <a:cubicBezTo>
                    <a:pt x="1569" y="1030"/>
                    <a:pt x="1468" y="180"/>
                    <a:pt x="780" y="8"/>
                  </a:cubicBezTo>
                  <a:cubicBezTo>
                    <a:pt x="751" y="3"/>
                    <a:pt x="724" y="0"/>
                    <a:pt x="700" y="0"/>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4"/>
            <p:cNvSpPr/>
            <p:nvPr/>
          </p:nvSpPr>
          <p:spPr>
            <a:xfrm>
              <a:off x="1936700" y="2726875"/>
              <a:ext cx="19575" cy="19450"/>
            </a:xfrm>
            <a:custGeom>
              <a:rect b="b" l="l" r="r" t="t"/>
              <a:pathLst>
                <a:path extrusionOk="0" h="778" w="783">
                  <a:moveTo>
                    <a:pt x="726" y="0"/>
                  </a:moveTo>
                  <a:cubicBezTo>
                    <a:pt x="399" y="0"/>
                    <a:pt x="1" y="777"/>
                    <a:pt x="469" y="777"/>
                  </a:cubicBezTo>
                  <a:cubicBezTo>
                    <a:pt x="590" y="737"/>
                    <a:pt x="671" y="535"/>
                    <a:pt x="671" y="505"/>
                  </a:cubicBezTo>
                  <a:lnTo>
                    <a:pt x="630" y="484"/>
                  </a:lnTo>
                  <a:cubicBezTo>
                    <a:pt x="601" y="572"/>
                    <a:pt x="515" y="737"/>
                    <a:pt x="424" y="737"/>
                  </a:cubicBezTo>
                  <a:cubicBezTo>
                    <a:pt x="388" y="737"/>
                    <a:pt x="351" y="712"/>
                    <a:pt x="317" y="646"/>
                  </a:cubicBezTo>
                  <a:cubicBezTo>
                    <a:pt x="232" y="486"/>
                    <a:pt x="507" y="62"/>
                    <a:pt x="725" y="62"/>
                  </a:cubicBezTo>
                  <a:cubicBezTo>
                    <a:pt x="741" y="62"/>
                    <a:pt x="757" y="64"/>
                    <a:pt x="772" y="69"/>
                  </a:cubicBezTo>
                  <a:lnTo>
                    <a:pt x="783" y="9"/>
                  </a:lnTo>
                  <a:cubicBezTo>
                    <a:pt x="764" y="3"/>
                    <a:pt x="745" y="0"/>
                    <a:pt x="726"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4"/>
            <p:cNvSpPr/>
            <p:nvPr/>
          </p:nvSpPr>
          <p:spPr>
            <a:xfrm>
              <a:off x="1931725" y="2747075"/>
              <a:ext cx="12925" cy="6750"/>
            </a:xfrm>
            <a:custGeom>
              <a:rect b="b" l="l" r="r" t="t"/>
              <a:pathLst>
                <a:path extrusionOk="0" h="270" w="517">
                  <a:moveTo>
                    <a:pt x="51" y="0"/>
                  </a:moveTo>
                  <a:lnTo>
                    <a:pt x="11" y="30"/>
                  </a:lnTo>
                  <a:cubicBezTo>
                    <a:pt x="1" y="30"/>
                    <a:pt x="197" y="269"/>
                    <a:pt x="338" y="269"/>
                  </a:cubicBezTo>
                  <a:cubicBezTo>
                    <a:pt x="351" y="269"/>
                    <a:pt x="363" y="267"/>
                    <a:pt x="375" y="263"/>
                  </a:cubicBezTo>
                  <a:cubicBezTo>
                    <a:pt x="465" y="232"/>
                    <a:pt x="516" y="70"/>
                    <a:pt x="516" y="61"/>
                  </a:cubicBezTo>
                  <a:lnTo>
                    <a:pt x="465" y="50"/>
                  </a:lnTo>
                  <a:cubicBezTo>
                    <a:pt x="442" y="165"/>
                    <a:pt x="392" y="206"/>
                    <a:pt x="335" y="206"/>
                  </a:cubicBezTo>
                  <a:cubicBezTo>
                    <a:pt x="221" y="206"/>
                    <a:pt x="78" y="47"/>
                    <a:pt x="5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4"/>
            <p:cNvSpPr/>
            <p:nvPr/>
          </p:nvSpPr>
          <p:spPr>
            <a:xfrm>
              <a:off x="1949675" y="2754400"/>
              <a:ext cx="5075" cy="9625"/>
            </a:xfrm>
            <a:custGeom>
              <a:rect b="b" l="l" r="r" t="t"/>
              <a:pathLst>
                <a:path extrusionOk="0" h="385" w="203">
                  <a:moveTo>
                    <a:pt x="152" y="0"/>
                  </a:moveTo>
                  <a:cubicBezTo>
                    <a:pt x="152" y="11"/>
                    <a:pt x="1" y="243"/>
                    <a:pt x="152" y="384"/>
                  </a:cubicBezTo>
                  <a:lnTo>
                    <a:pt x="192" y="344"/>
                  </a:lnTo>
                  <a:cubicBezTo>
                    <a:pt x="71" y="233"/>
                    <a:pt x="192" y="31"/>
                    <a:pt x="203" y="31"/>
                  </a:cubicBezTo>
                  <a:lnTo>
                    <a:pt x="152"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4"/>
            <p:cNvSpPr/>
            <p:nvPr/>
          </p:nvSpPr>
          <p:spPr>
            <a:xfrm>
              <a:off x="2194225" y="2768300"/>
              <a:ext cx="161350" cy="182875"/>
            </a:xfrm>
            <a:custGeom>
              <a:rect b="b" l="l" r="r" t="t"/>
              <a:pathLst>
                <a:path extrusionOk="0" h="7315" w="6454">
                  <a:moveTo>
                    <a:pt x="5615" y="1"/>
                  </a:moveTo>
                  <a:cubicBezTo>
                    <a:pt x="3430" y="3693"/>
                    <a:pt x="4289" y="3511"/>
                    <a:pt x="445" y="5271"/>
                  </a:cubicBezTo>
                  <a:lnTo>
                    <a:pt x="0" y="7314"/>
                  </a:lnTo>
                  <a:cubicBezTo>
                    <a:pt x="2155" y="6859"/>
                    <a:pt x="4734" y="4461"/>
                    <a:pt x="4734" y="4461"/>
                  </a:cubicBezTo>
                  <a:lnTo>
                    <a:pt x="6454" y="426"/>
                  </a:lnTo>
                  <a:lnTo>
                    <a:pt x="5615"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4"/>
            <p:cNvSpPr/>
            <p:nvPr/>
          </p:nvSpPr>
          <p:spPr>
            <a:xfrm>
              <a:off x="2334075" y="2727850"/>
              <a:ext cx="39650" cy="58700"/>
            </a:xfrm>
            <a:custGeom>
              <a:rect b="b" l="l" r="r" t="t"/>
              <a:pathLst>
                <a:path extrusionOk="0" h="2348" w="1586">
                  <a:moveTo>
                    <a:pt x="906" y="1"/>
                  </a:moveTo>
                  <a:cubicBezTo>
                    <a:pt x="773" y="1"/>
                    <a:pt x="554" y="472"/>
                    <a:pt x="445" y="850"/>
                  </a:cubicBezTo>
                  <a:cubicBezTo>
                    <a:pt x="445" y="850"/>
                    <a:pt x="466" y="466"/>
                    <a:pt x="304" y="455"/>
                  </a:cubicBezTo>
                  <a:cubicBezTo>
                    <a:pt x="302" y="455"/>
                    <a:pt x="301" y="455"/>
                    <a:pt x="299" y="455"/>
                  </a:cubicBezTo>
                  <a:cubicBezTo>
                    <a:pt x="80" y="455"/>
                    <a:pt x="0" y="1781"/>
                    <a:pt x="0" y="1781"/>
                  </a:cubicBezTo>
                  <a:lnTo>
                    <a:pt x="547" y="2347"/>
                  </a:lnTo>
                  <a:cubicBezTo>
                    <a:pt x="547" y="2347"/>
                    <a:pt x="1204" y="1801"/>
                    <a:pt x="1417" y="1204"/>
                  </a:cubicBezTo>
                  <a:cubicBezTo>
                    <a:pt x="1584" y="753"/>
                    <a:pt x="1585" y="419"/>
                    <a:pt x="1501" y="419"/>
                  </a:cubicBezTo>
                  <a:cubicBezTo>
                    <a:pt x="1483" y="419"/>
                    <a:pt x="1462" y="434"/>
                    <a:pt x="1437" y="466"/>
                  </a:cubicBezTo>
                  <a:cubicBezTo>
                    <a:pt x="1437" y="466"/>
                    <a:pt x="1410" y="303"/>
                    <a:pt x="1339" y="303"/>
                  </a:cubicBezTo>
                  <a:cubicBezTo>
                    <a:pt x="1314" y="303"/>
                    <a:pt x="1282" y="325"/>
                    <a:pt x="1244" y="385"/>
                  </a:cubicBezTo>
                  <a:cubicBezTo>
                    <a:pt x="1252" y="287"/>
                    <a:pt x="1205" y="179"/>
                    <a:pt x="1129" y="179"/>
                  </a:cubicBezTo>
                  <a:cubicBezTo>
                    <a:pt x="1095" y="179"/>
                    <a:pt x="1056" y="200"/>
                    <a:pt x="1012" y="253"/>
                  </a:cubicBezTo>
                  <a:cubicBezTo>
                    <a:pt x="998" y="73"/>
                    <a:pt x="958" y="1"/>
                    <a:pt x="906"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4"/>
            <p:cNvSpPr/>
            <p:nvPr/>
          </p:nvSpPr>
          <p:spPr>
            <a:xfrm>
              <a:off x="2367700" y="2739225"/>
              <a:ext cx="2825" cy="12650"/>
            </a:xfrm>
            <a:custGeom>
              <a:rect b="b" l="l" r="r" t="t"/>
              <a:pathLst>
                <a:path extrusionOk="0" h="506" w="113">
                  <a:moveTo>
                    <a:pt x="72" y="0"/>
                  </a:moveTo>
                  <a:cubicBezTo>
                    <a:pt x="72" y="11"/>
                    <a:pt x="51" y="304"/>
                    <a:pt x="0" y="496"/>
                  </a:cubicBezTo>
                  <a:lnTo>
                    <a:pt x="31" y="506"/>
                  </a:lnTo>
                  <a:cubicBezTo>
                    <a:pt x="92" y="314"/>
                    <a:pt x="112" y="11"/>
                    <a:pt x="112" y="11"/>
                  </a:cubicBezTo>
                  <a:lnTo>
                    <a:pt x="72" y="0"/>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4"/>
            <p:cNvSpPr/>
            <p:nvPr/>
          </p:nvSpPr>
          <p:spPr>
            <a:xfrm>
              <a:off x="2361900" y="2737200"/>
              <a:ext cx="3800" cy="11925"/>
            </a:xfrm>
            <a:custGeom>
              <a:rect b="b" l="l" r="r" t="t"/>
              <a:pathLst>
                <a:path extrusionOk="0" h="477" w="152">
                  <a:moveTo>
                    <a:pt x="111" y="0"/>
                  </a:moveTo>
                  <a:cubicBezTo>
                    <a:pt x="111" y="0"/>
                    <a:pt x="71" y="253"/>
                    <a:pt x="0" y="465"/>
                  </a:cubicBezTo>
                  <a:lnTo>
                    <a:pt x="30" y="476"/>
                  </a:lnTo>
                  <a:cubicBezTo>
                    <a:pt x="101" y="263"/>
                    <a:pt x="151" y="11"/>
                    <a:pt x="15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4"/>
            <p:cNvSpPr/>
            <p:nvPr/>
          </p:nvSpPr>
          <p:spPr>
            <a:xfrm>
              <a:off x="2356075" y="2734150"/>
              <a:ext cx="3825" cy="14700"/>
            </a:xfrm>
            <a:custGeom>
              <a:rect b="b" l="l" r="r" t="t"/>
              <a:pathLst>
                <a:path extrusionOk="0" h="588" w="153">
                  <a:moveTo>
                    <a:pt x="112" y="1"/>
                  </a:moveTo>
                  <a:cubicBezTo>
                    <a:pt x="112" y="1"/>
                    <a:pt x="81" y="304"/>
                    <a:pt x="0" y="578"/>
                  </a:cubicBezTo>
                  <a:lnTo>
                    <a:pt x="31" y="587"/>
                  </a:lnTo>
                  <a:cubicBezTo>
                    <a:pt x="112" y="304"/>
                    <a:pt x="152" y="11"/>
                    <a:pt x="152" y="11"/>
                  </a:cubicBezTo>
                  <a:lnTo>
                    <a:pt x="112" y="1"/>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4"/>
            <p:cNvSpPr/>
            <p:nvPr/>
          </p:nvSpPr>
          <p:spPr>
            <a:xfrm>
              <a:off x="2343675" y="2748575"/>
              <a:ext cx="2050" cy="6850"/>
            </a:xfrm>
            <a:custGeom>
              <a:rect b="b" l="l" r="r" t="t"/>
              <a:pathLst>
                <a:path extrusionOk="0" h="274" w="82">
                  <a:moveTo>
                    <a:pt x="41" y="1"/>
                  </a:moveTo>
                  <a:cubicBezTo>
                    <a:pt x="41" y="1"/>
                    <a:pt x="31" y="152"/>
                    <a:pt x="1" y="264"/>
                  </a:cubicBezTo>
                  <a:lnTo>
                    <a:pt x="41" y="274"/>
                  </a:lnTo>
                  <a:cubicBezTo>
                    <a:pt x="61" y="152"/>
                    <a:pt x="82" y="10"/>
                    <a:pt x="82" y="10"/>
                  </a:cubicBezTo>
                  <a:lnTo>
                    <a:pt x="41" y="1"/>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4"/>
            <p:cNvSpPr/>
            <p:nvPr/>
          </p:nvSpPr>
          <p:spPr>
            <a:xfrm>
              <a:off x="2175000" y="2818375"/>
              <a:ext cx="20000" cy="21025"/>
            </a:xfrm>
            <a:custGeom>
              <a:rect b="b" l="l" r="r" t="t"/>
              <a:pathLst>
                <a:path extrusionOk="0" h="841" w="800">
                  <a:moveTo>
                    <a:pt x="433" y="1"/>
                  </a:moveTo>
                  <a:cubicBezTo>
                    <a:pt x="288" y="1"/>
                    <a:pt x="139" y="114"/>
                    <a:pt x="81" y="294"/>
                  </a:cubicBezTo>
                  <a:cubicBezTo>
                    <a:pt x="0" y="516"/>
                    <a:pt x="81" y="749"/>
                    <a:pt x="254" y="820"/>
                  </a:cubicBezTo>
                  <a:cubicBezTo>
                    <a:pt x="289" y="833"/>
                    <a:pt x="325" y="840"/>
                    <a:pt x="361" y="840"/>
                  </a:cubicBezTo>
                  <a:cubicBezTo>
                    <a:pt x="509" y="840"/>
                    <a:pt x="654" y="726"/>
                    <a:pt x="719" y="547"/>
                  </a:cubicBezTo>
                  <a:cubicBezTo>
                    <a:pt x="800" y="324"/>
                    <a:pt x="719" y="91"/>
                    <a:pt x="537" y="21"/>
                  </a:cubicBezTo>
                  <a:cubicBezTo>
                    <a:pt x="503" y="7"/>
                    <a:pt x="468" y="1"/>
                    <a:pt x="433"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4"/>
            <p:cNvSpPr/>
            <p:nvPr/>
          </p:nvSpPr>
          <p:spPr>
            <a:xfrm>
              <a:off x="2186625" y="2822925"/>
              <a:ext cx="5075" cy="9875"/>
            </a:xfrm>
            <a:custGeom>
              <a:rect b="b" l="l" r="r" t="t"/>
              <a:pathLst>
                <a:path extrusionOk="0" h="395" w="203">
                  <a:moveTo>
                    <a:pt x="21" y="1"/>
                  </a:moveTo>
                  <a:lnTo>
                    <a:pt x="1" y="31"/>
                  </a:lnTo>
                  <a:cubicBezTo>
                    <a:pt x="153" y="152"/>
                    <a:pt x="92" y="385"/>
                    <a:pt x="92" y="385"/>
                  </a:cubicBezTo>
                  <a:lnTo>
                    <a:pt x="122" y="395"/>
                  </a:lnTo>
                  <a:cubicBezTo>
                    <a:pt x="132" y="385"/>
                    <a:pt x="203" y="132"/>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a:off x="2105975" y="2818375"/>
              <a:ext cx="19975" cy="21025"/>
            </a:xfrm>
            <a:custGeom>
              <a:rect b="b" l="l" r="r" t="t"/>
              <a:pathLst>
                <a:path extrusionOk="0" h="841" w="799">
                  <a:moveTo>
                    <a:pt x="366" y="1"/>
                  </a:moveTo>
                  <a:cubicBezTo>
                    <a:pt x="331" y="1"/>
                    <a:pt x="296" y="7"/>
                    <a:pt x="263" y="21"/>
                  </a:cubicBezTo>
                  <a:cubicBezTo>
                    <a:pt x="81" y="91"/>
                    <a:pt x="0" y="324"/>
                    <a:pt x="81" y="547"/>
                  </a:cubicBezTo>
                  <a:cubicBezTo>
                    <a:pt x="146" y="726"/>
                    <a:pt x="290" y="840"/>
                    <a:pt x="439" y="840"/>
                  </a:cubicBezTo>
                  <a:cubicBezTo>
                    <a:pt x="475" y="840"/>
                    <a:pt x="511" y="833"/>
                    <a:pt x="546" y="820"/>
                  </a:cubicBezTo>
                  <a:cubicBezTo>
                    <a:pt x="718" y="749"/>
                    <a:pt x="799" y="516"/>
                    <a:pt x="718" y="294"/>
                  </a:cubicBezTo>
                  <a:cubicBezTo>
                    <a:pt x="661" y="114"/>
                    <a:pt x="512" y="1"/>
                    <a:pt x="366"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4"/>
            <p:cNvSpPr/>
            <p:nvPr/>
          </p:nvSpPr>
          <p:spPr>
            <a:xfrm>
              <a:off x="2108725" y="2822925"/>
              <a:ext cx="4850" cy="9875"/>
            </a:xfrm>
            <a:custGeom>
              <a:rect b="b" l="l" r="r" t="t"/>
              <a:pathLst>
                <a:path extrusionOk="0" h="395" w="194">
                  <a:moveTo>
                    <a:pt x="173" y="1"/>
                  </a:moveTo>
                  <a:cubicBezTo>
                    <a:pt x="1" y="132"/>
                    <a:pt x="72" y="385"/>
                    <a:pt x="72" y="395"/>
                  </a:cubicBezTo>
                  <a:lnTo>
                    <a:pt x="102" y="385"/>
                  </a:lnTo>
                  <a:cubicBezTo>
                    <a:pt x="102" y="385"/>
                    <a:pt x="41" y="152"/>
                    <a:pt x="194" y="31"/>
                  </a:cubicBezTo>
                  <a:lnTo>
                    <a:pt x="17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4"/>
            <p:cNvSpPr/>
            <p:nvPr/>
          </p:nvSpPr>
          <p:spPr>
            <a:xfrm>
              <a:off x="2070550" y="2884125"/>
              <a:ext cx="160100" cy="175025"/>
            </a:xfrm>
            <a:custGeom>
              <a:rect b="b" l="l" r="r" t="t"/>
              <a:pathLst>
                <a:path extrusionOk="0" h="7001" w="6404">
                  <a:moveTo>
                    <a:pt x="2226" y="1"/>
                  </a:moveTo>
                  <a:cubicBezTo>
                    <a:pt x="689" y="1"/>
                    <a:pt x="1" y="1346"/>
                    <a:pt x="193" y="2863"/>
                  </a:cubicBezTo>
                  <a:lnTo>
                    <a:pt x="496" y="7001"/>
                  </a:lnTo>
                  <a:lnTo>
                    <a:pt x="5848" y="7001"/>
                  </a:lnTo>
                  <a:lnTo>
                    <a:pt x="5999" y="4553"/>
                  </a:lnTo>
                  <a:lnTo>
                    <a:pt x="6222" y="2863"/>
                  </a:lnTo>
                  <a:cubicBezTo>
                    <a:pt x="6404" y="1346"/>
                    <a:pt x="5635" y="1"/>
                    <a:pt x="4097"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4"/>
            <p:cNvSpPr/>
            <p:nvPr/>
          </p:nvSpPr>
          <p:spPr>
            <a:xfrm>
              <a:off x="2130250" y="2856050"/>
              <a:ext cx="40725" cy="30625"/>
            </a:xfrm>
            <a:custGeom>
              <a:rect b="b" l="l" r="r" t="t"/>
              <a:pathLst>
                <a:path extrusionOk="0" h="1225" w="1629">
                  <a:moveTo>
                    <a:pt x="91" y="1"/>
                  </a:moveTo>
                  <a:lnTo>
                    <a:pt x="0" y="1225"/>
                  </a:lnTo>
                  <a:lnTo>
                    <a:pt x="1628" y="1225"/>
                  </a:lnTo>
                  <a:lnTo>
                    <a:pt x="1547"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4"/>
            <p:cNvSpPr/>
            <p:nvPr/>
          </p:nvSpPr>
          <p:spPr>
            <a:xfrm>
              <a:off x="2120625" y="2880600"/>
              <a:ext cx="59725" cy="24025"/>
            </a:xfrm>
            <a:custGeom>
              <a:rect b="b" l="l" r="r" t="t"/>
              <a:pathLst>
                <a:path extrusionOk="0" h="961" w="2389">
                  <a:moveTo>
                    <a:pt x="1215" y="0"/>
                  </a:moveTo>
                  <a:lnTo>
                    <a:pt x="1" y="152"/>
                  </a:lnTo>
                  <a:cubicBezTo>
                    <a:pt x="1" y="152"/>
                    <a:pt x="142" y="961"/>
                    <a:pt x="1215" y="961"/>
                  </a:cubicBezTo>
                  <a:cubicBezTo>
                    <a:pt x="2287" y="961"/>
                    <a:pt x="2388" y="152"/>
                    <a:pt x="2388" y="152"/>
                  </a:cubicBezTo>
                  <a:lnTo>
                    <a:pt x="1215"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4"/>
            <p:cNvSpPr/>
            <p:nvPr/>
          </p:nvSpPr>
          <p:spPr>
            <a:xfrm>
              <a:off x="2142875" y="2922575"/>
              <a:ext cx="3575" cy="3800"/>
            </a:xfrm>
            <a:custGeom>
              <a:rect b="b" l="l" r="r" t="t"/>
              <a:pathLst>
                <a:path extrusionOk="0" h="152" w="143">
                  <a:moveTo>
                    <a:pt x="71" y="0"/>
                  </a:moveTo>
                  <a:cubicBezTo>
                    <a:pt x="31" y="0"/>
                    <a:pt x="1" y="41"/>
                    <a:pt x="1" y="81"/>
                  </a:cubicBezTo>
                  <a:cubicBezTo>
                    <a:pt x="1" y="122"/>
                    <a:pt x="31" y="152"/>
                    <a:pt x="71" y="152"/>
                  </a:cubicBezTo>
                  <a:cubicBezTo>
                    <a:pt x="112" y="152"/>
                    <a:pt x="143" y="122"/>
                    <a:pt x="143" y="81"/>
                  </a:cubicBezTo>
                  <a:cubicBezTo>
                    <a:pt x="143" y="41"/>
                    <a:pt x="112" y="0"/>
                    <a:pt x="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4"/>
            <p:cNvSpPr/>
            <p:nvPr/>
          </p:nvSpPr>
          <p:spPr>
            <a:xfrm>
              <a:off x="2142875" y="2936225"/>
              <a:ext cx="3575" cy="3575"/>
            </a:xfrm>
            <a:custGeom>
              <a:rect b="b" l="l" r="r" t="t"/>
              <a:pathLst>
                <a:path extrusionOk="0" h="143" w="143">
                  <a:moveTo>
                    <a:pt x="71" y="1"/>
                  </a:moveTo>
                  <a:cubicBezTo>
                    <a:pt x="31" y="1"/>
                    <a:pt x="1" y="31"/>
                    <a:pt x="1" y="71"/>
                  </a:cubicBezTo>
                  <a:cubicBezTo>
                    <a:pt x="1" y="111"/>
                    <a:pt x="31" y="142"/>
                    <a:pt x="71" y="142"/>
                  </a:cubicBezTo>
                  <a:cubicBezTo>
                    <a:pt x="112" y="142"/>
                    <a:pt x="143" y="111"/>
                    <a:pt x="143" y="71"/>
                  </a:cubicBezTo>
                  <a:cubicBezTo>
                    <a:pt x="143" y="31"/>
                    <a:pt x="112" y="1"/>
                    <a:pt x="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4"/>
            <p:cNvSpPr/>
            <p:nvPr/>
          </p:nvSpPr>
          <p:spPr>
            <a:xfrm>
              <a:off x="2131500" y="2860600"/>
              <a:ext cx="38450" cy="22550"/>
            </a:xfrm>
            <a:custGeom>
              <a:rect b="b" l="l" r="r" t="t"/>
              <a:pathLst>
                <a:path extrusionOk="0" h="902" w="1538">
                  <a:moveTo>
                    <a:pt x="0" y="1"/>
                  </a:moveTo>
                  <a:lnTo>
                    <a:pt x="0" y="396"/>
                  </a:lnTo>
                  <a:cubicBezTo>
                    <a:pt x="0" y="396"/>
                    <a:pt x="284" y="901"/>
                    <a:pt x="759" y="901"/>
                  </a:cubicBezTo>
                  <a:cubicBezTo>
                    <a:pt x="1234" y="901"/>
                    <a:pt x="1538" y="396"/>
                    <a:pt x="1538" y="396"/>
                  </a:cubicBezTo>
                  <a:lnTo>
                    <a:pt x="1538" y="1"/>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4"/>
            <p:cNvSpPr/>
            <p:nvPr/>
          </p:nvSpPr>
          <p:spPr>
            <a:xfrm>
              <a:off x="2114800" y="2777650"/>
              <a:ext cx="71600" cy="99175"/>
            </a:xfrm>
            <a:custGeom>
              <a:rect b="b" l="l" r="r" t="t"/>
              <a:pathLst>
                <a:path extrusionOk="0" h="3967" w="2864">
                  <a:moveTo>
                    <a:pt x="1427" y="1"/>
                  </a:moveTo>
                  <a:cubicBezTo>
                    <a:pt x="638" y="1"/>
                    <a:pt x="1" y="638"/>
                    <a:pt x="1" y="1427"/>
                  </a:cubicBezTo>
                  <a:cubicBezTo>
                    <a:pt x="1" y="1478"/>
                    <a:pt x="1" y="1518"/>
                    <a:pt x="11" y="1569"/>
                  </a:cubicBezTo>
                  <a:lnTo>
                    <a:pt x="11" y="1589"/>
                  </a:lnTo>
                  <a:lnTo>
                    <a:pt x="163" y="2823"/>
                  </a:lnTo>
                  <a:lnTo>
                    <a:pt x="163" y="2833"/>
                  </a:lnTo>
                  <a:lnTo>
                    <a:pt x="163" y="2853"/>
                  </a:lnTo>
                  <a:cubicBezTo>
                    <a:pt x="244" y="3480"/>
                    <a:pt x="780" y="3966"/>
                    <a:pt x="1427" y="3966"/>
                  </a:cubicBezTo>
                  <a:cubicBezTo>
                    <a:pt x="2075" y="3966"/>
                    <a:pt x="2611" y="3501"/>
                    <a:pt x="2702" y="2874"/>
                  </a:cubicBezTo>
                  <a:lnTo>
                    <a:pt x="2702" y="2864"/>
                  </a:lnTo>
                  <a:lnTo>
                    <a:pt x="2702" y="2813"/>
                  </a:lnTo>
                  <a:lnTo>
                    <a:pt x="2853" y="1589"/>
                  </a:lnTo>
                  <a:lnTo>
                    <a:pt x="2853" y="1569"/>
                  </a:lnTo>
                  <a:cubicBezTo>
                    <a:pt x="2864" y="1518"/>
                    <a:pt x="2864" y="1478"/>
                    <a:pt x="2864" y="1427"/>
                  </a:cubicBezTo>
                  <a:cubicBezTo>
                    <a:pt x="2864" y="638"/>
                    <a:pt x="2226" y="1"/>
                    <a:pt x="1427"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4"/>
            <p:cNvSpPr/>
            <p:nvPr/>
          </p:nvSpPr>
          <p:spPr>
            <a:xfrm>
              <a:off x="2114800" y="2777150"/>
              <a:ext cx="71600" cy="53125"/>
            </a:xfrm>
            <a:custGeom>
              <a:rect b="b" l="l" r="r" t="t"/>
              <a:pathLst>
                <a:path extrusionOk="0" h="2125" w="2864">
                  <a:moveTo>
                    <a:pt x="1434" y="0"/>
                  </a:moveTo>
                  <a:cubicBezTo>
                    <a:pt x="1361" y="0"/>
                    <a:pt x="50" y="20"/>
                    <a:pt x="1" y="1387"/>
                  </a:cubicBezTo>
                  <a:cubicBezTo>
                    <a:pt x="1" y="1518"/>
                    <a:pt x="11" y="1650"/>
                    <a:pt x="31" y="1781"/>
                  </a:cubicBezTo>
                  <a:lnTo>
                    <a:pt x="82" y="2125"/>
                  </a:lnTo>
                  <a:cubicBezTo>
                    <a:pt x="82" y="2125"/>
                    <a:pt x="405" y="1812"/>
                    <a:pt x="567" y="1306"/>
                  </a:cubicBezTo>
                  <a:lnTo>
                    <a:pt x="2297" y="1306"/>
                  </a:lnTo>
                  <a:cubicBezTo>
                    <a:pt x="2459" y="1812"/>
                    <a:pt x="2793" y="2125"/>
                    <a:pt x="2793" y="2125"/>
                  </a:cubicBezTo>
                  <a:lnTo>
                    <a:pt x="2844" y="1781"/>
                  </a:lnTo>
                  <a:cubicBezTo>
                    <a:pt x="2853" y="1650"/>
                    <a:pt x="2864" y="1518"/>
                    <a:pt x="2864" y="1387"/>
                  </a:cubicBezTo>
                  <a:cubicBezTo>
                    <a:pt x="2814" y="20"/>
                    <a:pt x="1513" y="0"/>
                    <a:pt x="1440" y="0"/>
                  </a:cubicBezTo>
                  <a:cubicBezTo>
                    <a:pt x="1438" y="0"/>
                    <a:pt x="1437" y="0"/>
                    <a:pt x="1437" y="0"/>
                  </a:cubicBezTo>
                  <a:cubicBezTo>
                    <a:pt x="1437" y="0"/>
                    <a:pt x="1436" y="0"/>
                    <a:pt x="14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4"/>
            <p:cNvSpPr/>
            <p:nvPr/>
          </p:nvSpPr>
          <p:spPr>
            <a:xfrm>
              <a:off x="2092550" y="2766475"/>
              <a:ext cx="101950" cy="51925"/>
            </a:xfrm>
            <a:custGeom>
              <a:rect b="b" l="l" r="r" t="t"/>
              <a:pathLst>
                <a:path extrusionOk="0" h="2077" w="4078">
                  <a:moveTo>
                    <a:pt x="1818" y="1"/>
                  </a:moveTo>
                  <a:cubicBezTo>
                    <a:pt x="1789" y="1"/>
                    <a:pt x="1760" y="1"/>
                    <a:pt x="1731" y="3"/>
                  </a:cubicBezTo>
                  <a:cubicBezTo>
                    <a:pt x="749" y="43"/>
                    <a:pt x="1073" y="610"/>
                    <a:pt x="1073" y="610"/>
                  </a:cubicBezTo>
                  <a:cubicBezTo>
                    <a:pt x="1073" y="610"/>
                    <a:pt x="1" y="610"/>
                    <a:pt x="972" y="1652"/>
                  </a:cubicBezTo>
                  <a:lnTo>
                    <a:pt x="2449" y="1045"/>
                  </a:lnTo>
                  <a:lnTo>
                    <a:pt x="3471" y="1419"/>
                  </a:lnTo>
                  <a:lnTo>
                    <a:pt x="3743" y="2077"/>
                  </a:lnTo>
                  <a:cubicBezTo>
                    <a:pt x="3976" y="1055"/>
                    <a:pt x="4078" y="650"/>
                    <a:pt x="3318" y="620"/>
                  </a:cubicBezTo>
                  <a:cubicBezTo>
                    <a:pt x="3318" y="620"/>
                    <a:pt x="2747" y="1"/>
                    <a:pt x="18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4"/>
            <p:cNvSpPr/>
            <p:nvPr/>
          </p:nvSpPr>
          <p:spPr>
            <a:xfrm>
              <a:off x="2113050" y="2797375"/>
              <a:ext cx="7350" cy="21025"/>
            </a:xfrm>
            <a:custGeom>
              <a:rect b="b" l="l" r="r" t="t"/>
              <a:pathLst>
                <a:path extrusionOk="0" h="841" w="294">
                  <a:moveTo>
                    <a:pt x="0" y="1"/>
                  </a:moveTo>
                  <a:lnTo>
                    <a:pt x="81" y="841"/>
                  </a:lnTo>
                  <a:lnTo>
                    <a:pt x="293" y="223"/>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2145425" y="2836075"/>
              <a:ext cx="5825" cy="11675"/>
            </a:xfrm>
            <a:custGeom>
              <a:rect b="b" l="l" r="r" t="t"/>
              <a:pathLst>
                <a:path extrusionOk="0" h="467" w="233">
                  <a:moveTo>
                    <a:pt x="172" y="1"/>
                  </a:moveTo>
                  <a:cubicBezTo>
                    <a:pt x="151" y="21"/>
                    <a:pt x="0" y="244"/>
                    <a:pt x="61" y="375"/>
                  </a:cubicBezTo>
                  <a:cubicBezTo>
                    <a:pt x="81" y="426"/>
                    <a:pt x="142" y="456"/>
                    <a:pt x="223" y="466"/>
                  </a:cubicBezTo>
                  <a:lnTo>
                    <a:pt x="232" y="405"/>
                  </a:lnTo>
                  <a:cubicBezTo>
                    <a:pt x="162" y="405"/>
                    <a:pt x="122" y="385"/>
                    <a:pt x="111" y="345"/>
                  </a:cubicBezTo>
                  <a:cubicBezTo>
                    <a:pt x="71" y="264"/>
                    <a:pt x="172" y="91"/>
                    <a:pt x="212" y="31"/>
                  </a:cubicBezTo>
                  <a:lnTo>
                    <a:pt x="1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4"/>
            <p:cNvSpPr/>
            <p:nvPr/>
          </p:nvSpPr>
          <p:spPr>
            <a:xfrm>
              <a:off x="2161600" y="2822925"/>
              <a:ext cx="12925" cy="6350"/>
            </a:xfrm>
            <a:custGeom>
              <a:rect b="b" l="l" r="r" t="t"/>
              <a:pathLst>
                <a:path extrusionOk="0" h="254" w="517">
                  <a:moveTo>
                    <a:pt x="30" y="1"/>
                  </a:moveTo>
                  <a:lnTo>
                    <a:pt x="1" y="142"/>
                  </a:lnTo>
                  <a:lnTo>
                    <a:pt x="486" y="253"/>
                  </a:lnTo>
                  <a:lnTo>
                    <a:pt x="516" y="112"/>
                  </a:lnTo>
                  <a:lnTo>
                    <a:pt x="3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4"/>
            <p:cNvSpPr/>
            <p:nvPr/>
          </p:nvSpPr>
          <p:spPr>
            <a:xfrm>
              <a:off x="2126700" y="2822925"/>
              <a:ext cx="13175" cy="6350"/>
            </a:xfrm>
            <a:custGeom>
              <a:rect b="b" l="l" r="r" t="t"/>
              <a:pathLst>
                <a:path extrusionOk="0" h="254" w="527">
                  <a:moveTo>
                    <a:pt x="496" y="1"/>
                  </a:moveTo>
                  <a:lnTo>
                    <a:pt x="1" y="112"/>
                  </a:lnTo>
                  <a:lnTo>
                    <a:pt x="31" y="253"/>
                  </a:lnTo>
                  <a:lnTo>
                    <a:pt x="527" y="142"/>
                  </a:lnTo>
                  <a:lnTo>
                    <a:pt x="49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4"/>
            <p:cNvSpPr/>
            <p:nvPr/>
          </p:nvSpPr>
          <p:spPr>
            <a:xfrm>
              <a:off x="2133275" y="2832025"/>
              <a:ext cx="4325" cy="4325"/>
            </a:xfrm>
            <a:custGeom>
              <a:rect b="b" l="l" r="r" t="t"/>
              <a:pathLst>
                <a:path extrusionOk="0" h="173" w="173">
                  <a:moveTo>
                    <a:pt x="91" y="1"/>
                  </a:moveTo>
                  <a:cubicBezTo>
                    <a:pt x="41" y="1"/>
                    <a:pt x="1" y="41"/>
                    <a:pt x="1" y="92"/>
                  </a:cubicBezTo>
                  <a:cubicBezTo>
                    <a:pt x="1" y="132"/>
                    <a:pt x="41" y="173"/>
                    <a:pt x="91" y="173"/>
                  </a:cubicBezTo>
                  <a:cubicBezTo>
                    <a:pt x="132" y="173"/>
                    <a:pt x="172" y="132"/>
                    <a:pt x="172" y="92"/>
                  </a:cubicBezTo>
                  <a:cubicBezTo>
                    <a:pt x="172" y="41"/>
                    <a:pt x="132"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4"/>
            <p:cNvSpPr/>
            <p:nvPr/>
          </p:nvSpPr>
          <p:spPr>
            <a:xfrm>
              <a:off x="2163625" y="2832025"/>
              <a:ext cx="4575" cy="4325"/>
            </a:xfrm>
            <a:custGeom>
              <a:rect b="b" l="l" r="r" t="t"/>
              <a:pathLst>
                <a:path extrusionOk="0" h="173" w="183">
                  <a:moveTo>
                    <a:pt x="91" y="1"/>
                  </a:moveTo>
                  <a:cubicBezTo>
                    <a:pt x="41" y="1"/>
                    <a:pt x="0" y="41"/>
                    <a:pt x="0" y="92"/>
                  </a:cubicBezTo>
                  <a:cubicBezTo>
                    <a:pt x="0" y="132"/>
                    <a:pt x="41" y="173"/>
                    <a:pt x="91" y="173"/>
                  </a:cubicBezTo>
                  <a:cubicBezTo>
                    <a:pt x="142" y="173"/>
                    <a:pt x="183" y="132"/>
                    <a:pt x="183" y="92"/>
                  </a:cubicBezTo>
                  <a:cubicBezTo>
                    <a:pt x="183" y="41"/>
                    <a:pt x="142"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4"/>
            <p:cNvSpPr/>
            <p:nvPr/>
          </p:nvSpPr>
          <p:spPr>
            <a:xfrm>
              <a:off x="1947400" y="2766275"/>
              <a:ext cx="173250" cy="184375"/>
            </a:xfrm>
            <a:custGeom>
              <a:rect b="b" l="l" r="r" t="t"/>
              <a:pathLst>
                <a:path extrusionOk="0" h="7375" w="6930">
                  <a:moveTo>
                    <a:pt x="1528" y="1"/>
                  </a:moveTo>
                  <a:lnTo>
                    <a:pt x="0" y="881"/>
                  </a:lnTo>
                  <a:lnTo>
                    <a:pt x="1933" y="4330"/>
                  </a:lnTo>
                  <a:cubicBezTo>
                    <a:pt x="2014" y="4492"/>
                    <a:pt x="2124" y="4634"/>
                    <a:pt x="2256" y="4755"/>
                  </a:cubicBezTo>
                  <a:lnTo>
                    <a:pt x="5098" y="7375"/>
                  </a:lnTo>
                  <a:lnTo>
                    <a:pt x="6930" y="4725"/>
                  </a:lnTo>
                  <a:lnTo>
                    <a:pt x="6323" y="4816"/>
                  </a:lnTo>
                  <a:cubicBezTo>
                    <a:pt x="6215" y="4832"/>
                    <a:pt x="6110" y="4840"/>
                    <a:pt x="6007" y="4840"/>
                  </a:cubicBezTo>
                  <a:cubicBezTo>
                    <a:pt x="5580" y="4840"/>
                    <a:pt x="5189" y="4701"/>
                    <a:pt x="4765" y="4391"/>
                  </a:cubicBezTo>
                  <a:lnTo>
                    <a:pt x="3642" y="3582"/>
                  </a:lnTo>
                  <a:cubicBezTo>
                    <a:pt x="3430" y="3430"/>
                    <a:pt x="3268" y="3238"/>
                    <a:pt x="3147" y="3005"/>
                  </a:cubicBezTo>
                  <a:lnTo>
                    <a:pt x="1528" y="1"/>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4"/>
            <p:cNvSpPr/>
            <p:nvPr/>
          </p:nvSpPr>
          <p:spPr>
            <a:xfrm>
              <a:off x="2180325" y="2772100"/>
              <a:ext cx="177550" cy="178550"/>
            </a:xfrm>
            <a:custGeom>
              <a:rect b="b" l="l" r="r" t="t"/>
              <a:pathLst>
                <a:path extrusionOk="0" h="7142" w="7102">
                  <a:moveTo>
                    <a:pt x="5715" y="0"/>
                  </a:moveTo>
                  <a:lnTo>
                    <a:pt x="4431" y="2560"/>
                  </a:lnTo>
                  <a:cubicBezTo>
                    <a:pt x="4228" y="2924"/>
                    <a:pt x="3935" y="3237"/>
                    <a:pt x="3591" y="3470"/>
                  </a:cubicBezTo>
                  <a:lnTo>
                    <a:pt x="2266" y="4340"/>
                  </a:lnTo>
                  <a:cubicBezTo>
                    <a:pt x="1904" y="4549"/>
                    <a:pt x="1518" y="4624"/>
                    <a:pt x="1132" y="4624"/>
                  </a:cubicBezTo>
                  <a:cubicBezTo>
                    <a:pt x="956" y="4624"/>
                    <a:pt x="781" y="4608"/>
                    <a:pt x="607" y="4583"/>
                  </a:cubicBezTo>
                  <a:lnTo>
                    <a:pt x="0" y="4492"/>
                  </a:lnTo>
                  <a:lnTo>
                    <a:pt x="1831" y="7142"/>
                  </a:lnTo>
                  <a:lnTo>
                    <a:pt x="4937" y="4835"/>
                  </a:lnTo>
                  <a:cubicBezTo>
                    <a:pt x="5290" y="4572"/>
                    <a:pt x="5573" y="4219"/>
                    <a:pt x="5755" y="3814"/>
                  </a:cubicBezTo>
                  <a:lnTo>
                    <a:pt x="7101" y="769"/>
                  </a:lnTo>
                  <a:lnTo>
                    <a:pt x="5715"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4"/>
            <p:cNvSpPr/>
            <p:nvPr/>
          </p:nvSpPr>
          <p:spPr>
            <a:xfrm>
              <a:off x="2162350" y="2885650"/>
              <a:ext cx="28100" cy="28850"/>
            </a:xfrm>
            <a:custGeom>
              <a:rect b="b" l="l" r="r" t="t"/>
              <a:pathLst>
                <a:path extrusionOk="0" h="1154" w="1124">
                  <a:moveTo>
                    <a:pt x="1063" y="0"/>
                  </a:moveTo>
                  <a:cubicBezTo>
                    <a:pt x="1063" y="10"/>
                    <a:pt x="982" y="900"/>
                    <a:pt x="0" y="1103"/>
                  </a:cubicBezTo>
                  <a:lnTo>
                    <a:pt x="11" y="1154"/>
                  </a:lnTo>
                  <a:cubicBezTo>
                    <a:pt x="1032" y="951"/>
                    <a:pt x="1113" y="10"/>
                    <a:pt x="11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4"/>
            <p:cNvSpPr/>
            <p:nvPr/>
          </p:nvSpPr>
          <p:spPr>
            <a:xfrm>
              <a:off x="2111025" y="2885650"/>
              <a:ext cx="42500" cy="58950"/>
            </a:xfrm>
            <a:custGeom>
              <a:rect b="b" l="l" r="r" t="t"/>
              <a:pathLst>
                <a:path extrusionOk="0" h="2358" w="1700">
                  <a:moveTo>
                    <a:pt x="10" y="0"/>
                  </a:moveTo>
                  <a:cubicBezTo>
                    <a:pt x="10" y="21"/>
                    <a:pt x="0" y="415"/>
                    <a:pt x="334" y="749"/>
                  </a:cubicBezTo>
                  <a:cubicBezTo>
                    <a:pt x="617" y="1042"/>
                    <a:pt x="1062" y="1184"/>
                    <a:pt x="1639" y="1194"/>
                  </a:cubicBezTo>
                  <a:lnTo>
                    <a:pt x="1639" y="2357"/>
                  </a:lnTo>
                  <a:lnTo>
                    <a:pt x="1700" y="2357"/>
                  </a:lnTo>
                  <a:lnTo>
                    <a:pt x="1700" y="1143"/>
                  </a:lnTo>
                  <a:lnTo>
                    <a:pt x="1669" y="1143"/>
                  </a:lnTo>
                  <a:cubicBezTo>
                    <a:pt x="1093" y="1143"/>
                    <a:pt x="648" y="992"/>
                    <a:pt x="374" y="709"/>
                  </a:cubicBezTo>
                  <a:cubicBezTo>
                    <a:pt x="61" y="395"/>
                    <a:pt x="61" y="10"/>
                    <a:pt x="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4"/>
            <p:cNvSpPr/>
            <p:nvPr/>
          </p:nvSpPr>
          <p:spPr>
            <a:xfrm>
              <a:off x="2074350" y="2949125"/>
              <a:ext cx="8875" cy="100150"/>
            </a:xfrm>
            <a:custGeom>
              <a:rect b="b" l="l" r="r" t="t"/>
              <a:pathLst>
                <a:path extrusionOk="0" h="4006" w="355">
                  <a:moveTo>
                    <a:pt x="0" y="0"/>
                  </a:moveTo>
                  <a:lnTo>
                    <a:pt x="304" y="4006"/>
                  </a:lnTo>
                  <a:lnTo>
                    <a:pt x="355" y="3996"/>
                  </a:lnTo>
                  <a:lnTo>
                    <a:pt x="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4"/>
            <p:cNvSpPr/>
            <p:nvPr/>
          </p:nvSpPr>
          <p:spPr>
            <a:xfrm>
              <a:off x="2216225" y="2949875"/>
              <a:ext cx="10650" cy="99925"/>
            </a:xfrm>
            <a:custGeom>
              <a:rect b="b" l="l" r="r" t="t"/>
              <a:pathLst>
                <a:path extrusionOk="0" h="3997" w="426">
                  <a:moveTo>
                    <a:pt x="365" y="1"/>
                  </a:moveTo>
                  <a:lnTo>
                    <a:pt x="1" y="3986"/>
                  </a:lnTo>
                  <a:lnTo>
                    <a:pt x="51" y="3996"/>
                  </a:lnTo>
                  <a:lnTo>
                    <a:pt x="4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4"/>
            <p:cNvSpPr/>
            <p:nvPr/>
          </p:nvSpPr>
          <p:spPr>
            <a:xfrm>
              <a:off x="2143625" y="3106925"/>
              <a:ext cx="7875" cy="47575"/>
            </a:xfrm>
            <a:custGeom>
              <a:rect b="b" l="l" r="r" t="t"/>
              <a:pathLst>
                <a:path extrusionOk="0" h="1903" w="315">
                  <a:moveTo>
                    <a:pt x="1" y="0"/>
                  </a:moveTo>
                  <a:lnTo>
                    <a:pt x="274" y="1902"/>
                  </a:lnTo>
                  <a:lnTo>
                    <a:pt x="315" y="1892"/>
                  </a:lnTo>
                  <a:lnTo>
                    <a:pt x="4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4"/>
            <p:cNvSpPr/>
            <p:nvPr/>
          </p:nvSpPr>
          <p:spPr>
            <a:xfrm>
              <a:off x="2133025" y="3105150"/>
              <a:ext cx="21775" cy="3825"/>
            </a:xfrm>
            <a:custGeom>
              <a:rect b="b" l="l" r="r" t="t"/>
              <a:pathLst>
                <a:path extrusionOk="0" h="153" w="871">
                  <a:moveTo>
                    <a:pt x="870" y="1"/>
                  </a:moveTo>
                  <a:lnTo>
                    <a:pt x="0" y="102"/>
                  </a:lnTo>
                  <a:lnTo>
                    <a:pt x="0" y="152"/>
                  </a:lnTo>
                  <a:lnTo>
                    <a:pt x="870" y="41"/>
                  </a:lnTo>
                  <a:lnTo>
                    <a:pt x="8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4"/>
            <p:cNvSpPr/>
            <p:nvPr/>
          </p:nvSpPr>
          <p:spPr>
            <a:xfrm>
              <a:off x="2141375" y="2857075"/>
              <a:ext cx="11400" cy="5075"/>
            </a:xfrm>
            <a:custGeom>
              <a:rect b="b" l="l" r="r" t="t"/>
              <a:pathLst>
                <a:path extrusionOk="0" h="203" w="456">
                  <a:moveTo>
                    <a:pt x="0" y="0"/>
                  </a:moveTo>
                  <a:cubicBezTo>
                    <a:pt x="41" y="71"/>
                    <a:pt x="131" y="172"/>
                    <a:pt x="304" y="202"/>
                  </a:cubicBezTo>
                  <a:cubicBezTo>
                    <a:pt x="324" y="91"/>
                    <a:pt x="394" y="31"/>
                    <a:pt x="4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p:nvPr/>
          </p:nvSpPr>
          <p:spPr>
            <a:xfrm>
              <a:off x="2140350" y="2854800"/>
              <a:ext cx="19250" cy="2300"/>
            </a:xfrm>
            <a:custGeom>
              <a:rect b="b" l="l" r="r" t="t"/>
              <a:pathLst>
                <a:path extrusionOk="0" h="92" w="770">
                  <a:moveTo>
                    <a:pt x="1" y="0"/>
                  </a:moveTo>
                  <a:cubicBezTo>
                    <a:pt x="1" y="0"/>
                    <a:pt x="11" y="41"/>
                    <a:pt x="41" y="91"/>
                  </a:cubicBezTo>
                  <a:lnTo>
                    <a:pt x="759" y="91"/>
                  </a:lnTo>
                  <a:cubicBezTo>
                    <a:pt x="770" y="41"/>
                    <a:pt x="759"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p:nvPr/>
          </p:nvSpPr>
          <p:spPr>
            <a:xfrm>
              <a:off x="2148950" y="2857075"/>
              <a:ext cx="10400" cy="5325"/>
            </a:xfrm>
            <a:custGeom>
              <a:rect b="b" l="l" r="r" t="t"/>
              <a:pathLst>
                <a:path extrusionOk="0" h="213" w="416">
                  <a:moveTo>
                    <a:pt x="152" y="0"/>
                  </a:moveTo>
                  <a:cubicBezTo>
                    <a:pt x="91" y="31"/>
                    <a:pt x="21" y="91"/>
                    <a:pt x="1" y="202"/>
                  </a:cubicBezTo>
                  <a:cubicBezTo>
                    <a:pt x="10" y="202"/>
                    <a:pt x="21" y="213"/>
                    <a:pt x="21" y="213"/>
                  </a:cubicBezTo>
                  <a:lnTo>
                    <a:pt x="102" y="213"/>
                  </a:lnTo>
                  <a:cubicBezTo>
                    <a:pt x="334" y="213"/>
                    <a:pt x="395" y="91"/>
                    <a:pt x="415"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a:off x="1840925" y="2731125"/>
              <a:ext cx="4825" cy="3325"/>
            </a:xfrm>
            <a:custGeom>
              <a:rect b="b" l="l" r="r" t="t"/>
              <a:pathLst>
                <a:path extrusionOk="0" h="133" w="193">
                  <a:moveTo>
                    <a:pt x="172" y="0"/>
                  </a:moveTo>
                  <a:cubicBezTo>
                    <a:pt x="172" y="0"/>
                    <a:pt x="51" y="41"/>
                    <a:pt x="1" y="112"/>
                  </a:cubicBezTo>
                  <a:lnTo>
                    <a:pt x="31" y="132"/>
                  </a:lnTo>
                  <a:cubicBezTo>
                    <a:pt x="82" y="81"/>
                    <a:pt x="193" y="41"/>
                    <a:pt x="193" y="41"/>
                  </a:cubicBezTo>
                  <a:lnTo>
                    <a:pt x="172"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4"/>
            <p:cNvSpPr/>
            <p:nvPr/>
          </p:nvSpPr>
          <p:spPr>
            <a:xfrm>
              <a:off x="1804525" y="2650700"/>
              <a:ext cx="74600" cy="113575"/>
            </a:xfrm>
            <a:custGeom>
              <a:rect b="b" l="l" r="r" t="t"/>
              <a:pathLst>
                <a:path extrusionOk="0" h="4543" w="2984">
                  <a:moveTo>
                    <a:pt x="688" y="1"/>
                  </a:moveTo>
                  <a:cubicBezTo>
                    <a:pt x="313" y="1"/>
                    <a:pt x="0" y="315"/>
                    <a:pt x="0" y="688"/>
                  </a:cubicBezTo>
                  <a:cubicBezTo>
                    <a:pt x="0" y="1053"/>
                    <a:pt x="61" y="1407"/>
                    <a:pt x="172" y="1741"/>
                  </a:cubicBezTo>
                  <a:cubicBezTo>
                    <a:pt x="546" y="2894"/>
                    <a:pt x="1497" y="4320"/>
                    <a:pt x="2934" y="4543"/>
                  </a:cubicBezTo>
                  <a:lnTo>
                    <a:pt x="2984" y="4269"/>
                  </a:lnTo>
                  <a:cubicBezTo>
                    <a:pt x="1244" y="3986"/>
                    <a:pt x="516" y="1893"/>
                    <a:pt x="435" y="1660"/>
                  </a:cubicBezTo>
                  <a:cubicBezTo>
                    <a:pt x="334" y="1346"/>
                    <a:pt x="283" y="1023"/>
                    <a:pt x="283" y="688"/>
                  </a:cubicBezTo>
                  <a:cubicBezTo>
                    <a:pt x="283" y="466"/>
                    <a:pt x="466" y="284"/>
                    <a:pt x="688" y="284"/>
                  </a:cubicBezTo>
                  <a:lnTo>
                    <a:pt x="1093" y="284"/>
                  </a:lnTo>
                  <a:lnTo>
                    <a:pt x="1093"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1908450" y="2650700"/>
              <a:ext cx="74375" cy="113575"/>
            </a:xfrm>
            <a:custGeom>
              <a:rect b="b" l="l" r="r" t="t"/>
              <a:pathLst>
                <a:path extrusionOk="0" h="4543" w="2975">
                  <a:moveTo>
                    <a:pt x="1650" y="1"/>
                  </a:moveTo>
                  <a:lnTo>
                    <a:pt x="1650" y="284"/>
                  </a:lnTo>
                  <a:lnTo>
                    <a:pt x="2287" y="284"/>
                  </a:lnTo>
                  <a:cubicBezTo>
                    <a:pt x="2509" y="284"/>
                    <a:pt x="2691" y="466"/>
                    <a:pt x="2691" y="688"/>
                  </a:cubicBezTo>
                  <a:cubicBezTo>
                    <a:pt x="2691" y="1023"/>
                    <a:pt x="2641" y="1346"/>
                    <a:pt x="2540" y="1660"/>
                  </a:cubicBezTo>
                  <a:cubicBezTo>
                    <a:pt x="2459" y="1893"/>
                    <a:pt x="1731" y="3986"/>
                    <a:pt x="0" y="4269"/>
                  </a:cubicBezTo>
                  <a:lnTo>
                    <a:pt x="41" y="4543"/>
                  </a:lnTo>
                  <a:cubicBezTo>
                    <a:pt x="1488" y="4320"/>
                    <a:pt x="2439" y="2894"/>
                    <a:pt x="2813" y="1741"/>
                  </a:cubicBezTo>
                  <a:cubicBezTo>
                    <a:pt x="2914" y="1407"/>
                    <a:pt x="2974" y="1053"/>
                    <a:pt x="2974" y="688"/>
                  </a:cubicBezTo>
                  <a:cubicBezTo>
                    <a:pt x="2974" y="315"/>
                    <a:pt x="2671" y="1"/>
                    <a:pt x="2287"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1941325" y="2727325"/>
              <a:ext cx="20525" cy="18475"/>
            </a:xfrm>
            <a:custGeom>
              <a:rect b="b" l="l" r="r" t="t"/>
              <a:pathLst>
                <a:path extrusionOk="0" h="739" w="821">
                  <a:moveTo>
                    <a:pt x="548" y="1"/>
                  </a:moveTo>
                  <a:cubicBezTo>
                    <a:pt x="309" y="1"/>
                    <a:pt x="122" y="385"/>
                    <a:pt x="122" y="385"/>
                  </a:cubicBezTo>
                  <a:cubicBezTo>
                    <a:pt x="122" y="385"/>
                    <a:pt x="0" y="678"/>
                    <a:pt x="203" y="729"/>
                  </a:cubicBezTo>
                  <a:cubicBezTo>
                    <a:pt x="223" y="736"/>
                    <a:pt x="243" y="738"/>
                    <a:pt x="263" y="738"/>
                  </a:cubicBezTo>
                  <a:cubicBezTo>
                    <a:pt x="437" y="738"/>
                    <a:pt x="607" y="527"/>
                    <a:pt x="607" y="527"/>
                  </a:cubicBezTo>
                  <a:lnTo>
                    <a:pt x="820" y="233"/>
                  </a:lnTo>
                  <a:cubicBezTo>
                    <a:pt x="729" y="102"/>
                    <a:pt x="557" y="1"/>
                    <a:pt x="557" y="1"/>
                  </a:cubicBezTo>
                  <a:cubicBezTo>
                    <a:pt x="554" y="1"/>
                    <a:pt x="551" y="1"/>
                    <a:pt x="548"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1931725" y="2734675"/>
              <a:ext cx="17725" cy="19500"/>
            </a:xfrm>
            <a:custGeom>
              <a:rect b="b" l="l" r="r" t="t"/>
              <a:pathLst>
                <a:path extrusionOk="0" h="780" w="709">
                  <a:moveTo>
                    <a:pt x="283" y="0"/>
                  </a:moveTo>
                  <a:cubicBezTo>
                    <a:pt x="283" y="0"/>
                    <a:pt x="71" y="132"/>
                    <a:pt x="162" y="324"/>
                  </a:cubicBezTo>
                  <a:cubicBezTo>
                    <a:pt x="162" y="324"/>
                    <a:pt x="31" y="364"/>
                    <a:pt x="0" y="486"/>
                  </a:cubicBezTo>
                  <a:cubicBezTo>
                    <a:pt x="0" y="486"/>
                    <a:pt x="0" y="728"/>
                    <a:pt x="354" y="779"/>
                  </a:cubicBezTo>
                  <a:cubicBezTo>
                    <a:pt x="354" y="779"/>
                    <a:pt x="516" y="698"/>
                    <a:pt x="496" y="577"/>
                  </a:cubicBezTo>
                  <a:cubicBezTo>
                    <a:pt x="496" y="577"/>
                    <a:pt x="678" y="577"/>
                    <a:pt x="708" y="465"/>
                  </a:cubicBezTo>
                  <a:lnTo>
                    <a:pt x="647" y="334"/>
                  </a:lnTo>
                  <a:lnTo>
                    <a:pt x="486" y="162"/>
                  </a:lnTo>
                  <a:cubicBezTo>
                    <a:pt x="486" y="162"/>
                    <a:pt x="375" y="40"/>
                    <a:pt x="283" y="0"/>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1930975" y="2747575"/>
              <a:ext cx="14175" cy="7050"/>
            </a:xfrm>
            <a:custGeom>
              <a:rect b="b" l="l" r="r" t="t"/>
              <a:pathLst>
                <a:path extrusionOk="0" h="282" w="567">
                  <a:moveTo>
                    <a:pt x="61" y="0"/>
                  </a:moveTo>
                  <a:lnTo>
                    <a:pt x="10" y="41"/>
                  </a:lnTo>
                  <a:cubicBezTo>
                    <a:pt x="1" y="41"/>
                    <a:pt x="216" y="281"/>
                    <a:pt x="369" y="281"/>
                  </a:cubicBezTo>
                  <a:cubicBezTo>
                    <a:pt x="385" y="281"/>
                    <a:pt x="400" y="279"/>
                    <a:pt x="414" y="273"/>
                  </a:cubicBezTo>
                  <a:cubicBezTo>
                    <a:pt x="516" y="233"/>
                    <a:pt x="567" y="61"/>
                    <a:pt x="567" y="61"/>
                  </a:cubicBezTo>
                  <a:lnTo>
                    <a:pt x="506" y="41"/>
                  </a:lnTo>
                  <a:cubicBezTo>
                    <a:pt x="482" y="168"/>
                    <a:pt x="427" y="212"/>
                    <a:pt x="364" y="212"/>
                  </a:cubicBezTo>
                  <a:cubicBezTo>
                    <a:pt x="242" y="212"/>
                    <a:pt x="87" y="47"/>
                    <a:pt x="6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4"/>
            <p:cNvSpPr/>
            <p:nvPr/>
          </p:nvSpPr>
          <p:spPr>
            <a:xfrm>
              <a:off x="1935250" y="2741500"/>
              <a:ext cx="14200" cy="7675"/>
            </a:xfrm>
            <a:custGeom>
              <a:rect b="b" l="l" r="r" t="t"/>
              <a:pathLst>
                <a:path extrusionOk="0" h="307" w="568">
                  <a:moveTo>
                    <a:pt x="41" y="1"/>
                  </a:moveTo>
                  <a:lnTo>
                    <a:pt x="1" y="30"/>
                  </a:lnTo>
                  <a:cubicBezTo>
                    <a:pt x="1" y="48"/>
                    <a:pt x="201" y="306"/>
                    <a:pt x="373" y="306"/>
                  </a:cubicBezTo>
                  <a:cubicBezTo>
                    <a:pt x="395" y="306"/>
                    <a:pt x="416" y="302"/>
                    <a:pt x="436" y="293"/>
                  </a:cubicBezTo>
                  <a:cubicBezTo>
                    <a:pt x="486" y="273"/>
                    <a:pt x="527" y="233"/>
                    <a:pt x="567" y="183"/>
                  </a:cubicBezTo>
                  <a:lnTo>
                    <a:pt x="517" y="152"/>
                  </a:lnTo>
                  <a:cubicBezTo>
                    <a:pt x="485" y="224"/>
                    <a:pt x="438" y="251"/>
                    <a:pt x="385" y="251"/>
                  </a:cubicBezTo>
                  <a:cubicBezTo>
                    <a:pt x="238" y="251"/>
                    <a:pt x="49" y="38"/>
                    <a:pt x="41"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a:off x="1941575" y="2732125"/>
              <a:ext cx="5325" cy="7375"/>
            </a:xfrm>
            <a:custGeom>
              <a:rect b="b" l="l" r="r" t="t"/>
              <a:pathLst>
                <a:path extrusionOk="0" h="295" w="213">
                  <a:moveTo>
                    <a:pt x="213" y="1"/>
                  </a:moveTo>
                  <a:cubicBezTo>
                    <a:pt x="213" y="1"/>
                    <a:pt x="1" y="122"/>
                    <a:pt x="31" y="193"/>
                  </a:cubicBezTo>
                  <a:cubicBezTo>
                    <a:pt x="31" y="203"/>
                    <a:pt x="102" y="295"/>
                    <a:pt x="102" y="295"/>
                  </a:cubicBezTo>
                  <a:lnTo>
                    <a:pt x="213" y="21"/>
                  </a:lnTo>
                  <a:lnTo>
                    <a:pt x="213"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1938050" y="2734425"/>
              <a:ext cx="6100" cy="4825"/>
            </a:xfrm>
            <a:custGeom>
              <a:rect b="b" l="l" r="r" t="t"/>
              <a:pathLst>
                <a:path extrusionOk="0" h="193" w="244">
                  <a:moveTo>
                    <a:pt x="21" y="0"/>
                  </a:moveTo>
                  <a:lnTo>
                    <a:pt x="0" y="50"/>
                  </a:lnTo>
                  <a:cubicBezTo>
                    <a:pt x="0" y="50"/>
                    <a:pt x="122" y="111"/>
                    <a:pt x="203" y="192"/>
                  </a:cubicBezTo>
                  <a:lnTo>
                    <a:pt x="243" y="152"/>
                  </a:lnTo>
                  <a:cubicBezTo>
                    <a:pt x="152" y="61"/>
                    <a:pt x="30" y="10"/>
                    <a:pt x="2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1941825" y="2728600"/>
              <a:ext cx="5600" cy="4325"/>
            </a:xfrm>
            <a:custGeom>
              <a:rect b="b" l="l" r="r" t="t"/>
              <a:pathLst>
                <a:path extrusionOk="0" h="173" w="224">
                  <a:moveTo>
                    <a:pt x="11" y="0"/>
                  </a:moveTo>
                  <a:lnTo>
                    <a:pt x="1" y="51"/>
                  </a:lnTo>
                  <a:cubicBezTo>
                    <a:pt x="1" y="51"/>
                    <a:pt x="133" y="101"/>
                    <a:pt x="183" y="173"/>
                  </a:cubicBezTo>
                  <a:lnTo>
                    <a:pt x="223" y="142"/>
                  </a:lnTo>
                  <a:cubicBezTo>
                    <a:pt x="162" y="61"/>
                    <a:pt x="21" y="11"/>
                    <a:pt x="1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1936825" y="2726625"/>
              <a:ext cx="19200" cy="19700"/>
            </a:xfrm>
            <a:custGeom>
              <a:rect b="b" l="l" r="r" t="t"/>
              <a:pathLst>
                <a:path extrusionOk="0" h="788" w="768">
                  <a:moveTo>
                    <a:pt x="712" y="1"/>
                  </a:moveTo>
                  <a:cubicBezTo>
                    <a:pt x="388" y="1"/>
                    <a:pt x="0" y="787"/>
                    <a:pt x="465" y="787"/>
                  </a:cubicBezTo>
                  <a:cubicBezTo>
                    <a:pt x="468" y="787"/>
                    <a:pt x="471" y="787"/>
                    <a:pt x="474" y="787"/>
                  </a:cubicBezTo>
                  <a:cubicBezTo>
                    <a:pt x="585" y="747"/>
                    <a:pt x="666" y="535"/>
                    <a:pt x="676" y="504"/>
                  </a:cubicBezTo>
                  <a:lnTo>
                    <a:pt x="625" y="484"/>
                  </a:lnTo>
                  <a:cubicBezTo>
                    <a:pt x="596" y="572"/>
                    <a:pt x="514" y="745"/>
                    <a:pt x="421" y="745"/>
                  </a:cubicBezTo>
                  <a:cubicBezTo>
                    <a:pt x="385" y="745"/>
                    <a:pt x="348" y="720"/>
                    <a:pt x="312" y="656"/>
                  </a:cubicBezTo>
                  <a:cubicBezTo>
                    <a:pt x="227" y="495"/>
                    <a:pt x="495" y="52"/>
                    <a:pt x="720" y="52"/>
                  </a:cubicBezTo>
                  <a:cubicBezTo>
                    <a:pt x="736" y="52"/>
                    <a:pt x="752" y="54"/>
                    <a:pt x="767" y="59"/>
                  </a:cubicBezTo>
                  <a:lnTo>
                    <a:pt x="767" y="9"/>
                  </a:lnTo>
                  <a:cubicBezTo>
                    <a:pt x="749" y="3"/>
                    <a:pt x="731" y="1"/>
                    <a:pt x="712"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1829800" y="2640575"/>
              <a:ext cx="125975" cy="130525"/>
            </a:xfrm>
            <a:custGeom>
              <a:rect b="b" l="l" r="r" t="t"/>
              <a:pathLst>
                <a:path extrusionOk="0" h="5221" w="5039">
                  <a:moveTo>
                    <a:pt x="325" y="1"/>
                  </a:moveTo>
                  <a:cubicBezTo>
                    <a:pt x="172" y="1"/>
                    <a:pt x="51" y="122"/>
                    <a:pt x="51" y="264"/>
                  </a:cubicBezTo>
                  <a:cubicBezTo>
                    <a:pt x="1" y="3714"/>
                    <a:pt x="1710" y="5221"/>
                    <a:pt x="1710" y="5221"/>
                  </a:cubicBezTo>
                  <a:lnTo>
                    <a:pt x="3328" y="5221"/>
                  </a:lnTo>
                  <a:cubicBezTo>
                    <a:pt x="3328" y="5221"/>
                    <a:pt x="5038" y="3714"/>
                    <a:pt x="4998" y="264"/>
                  </a:cubicBezTo>
                  <a:cubicBezTo>
                    <a:pt x="4987" y="122"/>
                    <a:pt x="4866" y="1"/>
                    <a:pt x="4715"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1829800" y="2640575"/>
              <a:ext cx="55675" cy="130525"/>
            </a:xfrm>
            <a:custGeom>
              <a:rect b="b" l="l" r="r" t="t"/>
              <a:pathLst>
                <a:path extrusionOk="0" h="5221" w="2227">
                  <a:moveTo>
                    <a:pt x="325" y="1"/>
                  </a:moveTo>
                  <a:cubicBezTo>
                    <a:pt x="172" y="1"/>
                    <a:pt x="51" y="122"/>
                    <a:pt x="51" y="264"/>
                  </a:cubicBezTo>
                  <a:cubicBezTo>
                    <a:pt x="1" y="3714"/>
                    <a:pt x="1710" y="5221"/>
                    <a:pt x="1710" y="5221"/>
                  </a:cubicBezTo>
                  <a:lnTo>
                    <a:pt x="2226" y="5221"/>
                  </a:lnTo>
                  <a:cubicBezTo>
                    <a:pt x="2226" y="5221"/>
                    <a:pt x="516" y="3714"/>
                    <a:pt x="557" y="264"/>
                  </a:cubicBezTo>
                  <a:cubicBezTo>
                    <a:pt x="567" y="122"/>
                    <a:pt x="689" y="1"/>
                    <a:pt x="840"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1870275" y="2760450"/>
              <a:ext cx="45025" cy="31650"/>
            </a:xfrm>
            <a:custGeom>
              <a:rect b="b" l="l" r="r" t="t"/>
              <a:pathLst>
                <a:path extrusionOk="0" h="1266" w="1801">
                  <a:moveTo>
                    <a:pt x="900" y="1"/>
                  </a:moveTo>
                  <a:cubicBezTo>
                    <a:pt x="405" y="1"/>
                    <a:pt x="0" y="284"/>
                    <a:pt x="0" y="628"/>
                  </a:cubicBezTo>
                  <a:cubicBezTo>
                    <a:pt x="0" y="982"/>
                    <a:pt x="405" y="1266"/>
                    <a:pt x="900" y="1266"/>
                  </a:cubicBezTo>
                  <a:cubicBezTo>
                    <a:pt x="1396" y="1266"/>
                    <a:pt x="1801" y="982"/>
                    <a:pt x="1801" y="628"/>
                  </a:cubicBezTo>
                  <a:cubicBezTo>
                    <a:pt x="1801" y="284"/>
                    <a:pt x="1396" y="1"/>
                    <a:pt x="900"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1828800" y="2729875"/>
              <a:ext cx="16950" cy="15125"/>
            </a:xfrm>
            <a:custGeom>
              <a:rect b="b" l="l" r="r" t="t"/>
              <a:pathLst>
                <a:path extrusionOk="0" h="605" w="678">
                  <a:moveTo>
                    <a:pt x="223" y="0"/>
                  </a:moveTo>
                  <a:cubicBezTo>
                    <a:pt x="223" y="0"/>
                    <a:pt x="81" y="71"/>
                    <a:pt x="0" y="182"/>
                  </a:cubicBezTo>
                  <a:lnTo>
                    <a:pt x="182" y="435"/>
                  </a:lnTo>
                  <a:cubicBezTo>
                    <a:pt x="182" y="435"/>
                    <a:pt x="319" y="605"/>
                    <a:pt x="464" y="605"/>
                  </a:cubicBezTo>
                  <a:cubicBezTo>
                    <a:pt x="481" y="605"/>
                    <a:pt x="499" y="602"/>
                    <a:pt x="516" y="597"/>
                  </a:cubicBezTo>
                  <a:cubicBezTo>
                    <a:pt x="678" y="556"/>
                    <a:pt x="577" y="313"/>
                    <a:pt x="577" y="313"/>
                  </a:cubicBezTo>
                  <a:cubicBezTo>
                    <a:pt x="577" y="313"/>
                    <a:pt x="425" y="0"/>
                    <a:pt x="223" y="0"/>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1839650" y="2736675"/>
              <a:ext cx="13175" cy="14450"/>
            </a:xfrm>
            <a:custGeom>
              <a:rect b="b" l="l" r="r" t="t"/>
              <a:pathLst>
                <a:path extrusionOk="0" h="578" w="527">
                  <a:moveTo>
                    <a:pt x="315" y="1"/>
                  </a:moveTo>
                  <a:cubicBezTo>
                    <a:pt x="244" y="21"/>
                    <a:pt x="163" y="113"/>
                    <a:pt x="163" y="113"/>
                  </a:cubicBezTo>
                  <a:lnTo>
                    <a:pt x="52" y="244"/>
                  </a:lnTo>
                  <a:lnTo>
                    <a:pt x="1" y="345"/>
                  </a:lnTo>
                  <a:cubicBezTo>
                    <a:pt x="21" y="426"/>
                    <a:pt x="153" y="426"/>
                    <a:pt x="153" y="426"/>
                  </a:cubicBezTo>
                  <a:cubicBezTo>
                    <a:pt x="143" y="507"/>
                    <a:pt x="264" y="578"/>
                    <a:pt x="264" y="578"/>
                  </a:cubicBezTo>
                  <a:cubicBezTo>
                    <a:pt x="527" y="537"/>
                    <a:pt x="527" y="355"/>
                    <a:pt x="527" y="355"/>
                  </a:cubicBezTo>
                  <a:cubicBezTo>
                    <a:pt x="507" y="264"/>
                    <a:pt x="406" y="234"/>
                    <a:pt x="406" y="234"/>
                  </a:cubicBezTo>
                  <a:cubicBezTo>
                    <a:pt x="477" y="92"/>
                    <a:pt x="315" y="1"/>
                    <a:pt x="315" y="1"/>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1839150" y="2741750"/>
              <a:ext cx="11675" cy="6150"/>
            </a:xfrm>
            <a:custGeom>
              <a:rect b="b" l="l" r="r" t="t"/>
              <a:pathLst>
                <a:path extrusionOk="0" h="246" w="467">
                  <a:moveTo>
                    <a:pt x="426" y="0"/>
                  </a:moveTo>
                  <a:cubicBezTo>
                    <a:pt x="418" y="30"/>
                    <a:pt x="266" y="199"/>
                    <a:pt x="145" y="199"/>
                  </a:cubicBezTo>
                  <a:cubicBezTo>
                    <a:pt x="100" y="199"/>
                    <a:pt x="59" y="175"/>
                    <a:pt x="31" y="112"/>
                  </a:cubicBezTo>
                  <a:lnTo>
                    <a:pt x="1" y="132"/>
                  </a:lnTo>
                  <a:cubicBezTo>
                    <a:pt x="31" y="182"/>
                    <a:pt x="61" y="223"/>
                    <a:pt x="102" y="233"/>
                  </a:cubicBezTo>
                  <a:cubicBezTo>
                    <a:pt x="120" y="242"/>
                    <a:pt x="139" y="245"/>
                    <a:pt x="158" y="245"/>
                  </a:cubicBezTo>
                  <a:cubicBezTo>
                    <a:pt x="301" y="245"/>
                    <a:pt x="466" y="40"/>
                    <a:pt x="466" y="31"/>
                  </a:cubicBezTo>
                  <a:lnTo>
                    <a:pt x="426"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1833600" y="2729200"/>
              <a:ext cx="15825" cy="16375"/>
            </a:xfrm>
            <a:custGeom>
              <a:rect b="b" l="l" r="r" t="t"/>
              <a:pathLst>
                <a:path extrusionOk="0" h="655" w="633">
                  <a:moveTo>
                    <a:pt x="45" y="1"/>
                  </a:moveTo>
                  <a:cubicBezTo>
                    <a:pt x="30" y="1"/>
                    <a:pt x="15" y="3"/>
                    <a:pt x="0" y="7"/>
                  </a:cubicBezTo>
                  <a:lnTo>
                    <a:pt x="11" y="57"/>
                  </a:lnTo>
                  <a:cubicBezTo>
                    <a:pt x="21" y="54"/>
                    <a:pt x="33" y="53"/>
                    <a:pt x="44" y="53"/>
                  </a:cubicBezTo>
                  <a:cubicBezTo>
                    <a:pt x="223" y="53"/>
                    <a:pt x="451" y="409"/>
                    <a:pt x="375" y="543"/>
                  </a:cubicBezTo>
                  <a:cubicBezTo>
                    <a:pt x="347" y="596"/>
                    <a:pt x="317" y="617"/>
                    <a:pt x="288" y="617"/>
                  </a:cubicBezTo>
                  <a:cubicBezTo>
                    <a:pt x="213" y="617"/>
                    <a:pt x="144" y="477"/>
                    <a:pt x="122" y="412"/>
                  </a:cubicBezTo>
                  <a:lnTo>
                    <a:pt x="81" y="421"/>
                  </a:lnTo>
                  <a:cubicBezTo>
                    <a:pt x="92" y="442"/>
                    <a:pt x="152" y="614"/>
                    <a:pt x="253" y="654"/>
                  </a:cubicBezTo>
                  <a:cubicBezTo>
                    <a:pt x="256" y="654"/>
                    <a:pt x="259" y="654"/>
                    <a:pt x="261" y="654"/>
                  </a:cubicBezTo>
                  <a:cubicBezTo>
                    <a:pt x="633" y="654"/>
                    <a:pt x="318" y="1"/>
                    <a:pt x="45"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1843200" y="2735950"/>
              <a:ext cx="5075" cy="3800"/>
            </a:xfrm>
            <a:custGeom>
              <a:rect b="b" l="l" r="r" t="t"/>
              <a:pathLst>
                <a:path extrusionOk="0" h="152" w="203">
                  <a:moveTo>
                    <a:pt x="193" y="0"/>
                  </a:moveTo>
                  <a:cubicBezTo>
                    <a:pt x="183" y="0"/>
                    <a:pt x="81" y="40"/>
                    <a:pt x="1" y="121"/>
                  </a:cubicBezTo>
                  <a:lnTo>
                    <a:pt x="31" y="151"/>
                  </a:lnTo>
                  <a:cubicBezTo>
                    <a:pt x="102" y="81"/>
                    <a:pt x="203" y="40"/>
                    <a:pt x="203" y="40"/>
                  </a:cubicBezTo>
                  <a:lnTo>
                    <a:pt x="193"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1842950" y="2746550"/>
              <a:ext cx="10625" cy="5275"/>
            </a:xfrm>
            <a:custGeom>
              <a:rect b="b" l="l" r="r" t="t"/>
              <a:pathLst>
                <a:path extrusionOk="0" h="211" w="425">
                  <a:moveTo>
                    <a:pt x="385" y="1"/>
                  </a:moveTo>
                  <a:cubicBezTo>
                    <a:pt x="358" y="34"/>
                    <a:pt x="239" y="160"/>
                    <a:pt x="146" y="160"/>
                  </a:cubicBezTo>
                  <a:cubicBezTo>
                    <a:pt x="99" y="160"/>
                    <a:pt x="58" y="127"/>
                    <a:pt x="41" y="31"/>
                  </a:cubicBezTo>
                  <a:lnTo>
                    <a:pt x="1" y="41"/>
                  </a:lnTo>
                  <a:cubicBezTo>
                    <a:pt x="1" y="41"/>
                    <a:pt x="41" y="172"/>
                    <a:pt x="112" y="203"/>
                  </a:cubicBezTo>
                  <a:cubicBezTo>
                    <a:pt x="124" y="208"/>
                    <a:pt x="136" y="210"/>
                    <a:pt x="149" y="210"/>
                  </a:cubicBezTo>
                  <a:cubicBezTo>
                    <a:pt x="269" y="210"/>
                    <a:pt x="425" y="21"/>
                    <a:pt x="415" y="21"/>
                  </a:cubicBezTo>
                  <a:lnTo>
                    <a:pt x="385" y="1"/>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1862675" y="2666450"/>
              <a:ext cx="60475" cy="56875"/>
            </a:xfrm>
            <a:custGeom>
              <a:rect b="b" l="l" r="r" t="t"/>
              <a:pathLst>
                <a:path extrusionOk="0" h="2275" w="2419">
                  <a:moveTo>
                    <a:pt x="1208" y="1"/>
                  </a:moveTo>
                  <a:cubicBezTo>
                    <a:pt x="1187" y="1"/>
                    <a:pt x="1164" y="13"/>
                    <a:pt x="1154" y="38"/>
                  </a:cubicBezTo>
                  <a:lnTo>
                    <a:pt x="911" y="797"/>
                  </a:lnTo>
                  <a:cubicBezTo>
                    <a:pt x="901" y="818"/>
                    <a:pt x="881" y="827"/>
                    <a:pt x="860" y="827"/>
                  </a:cubicBezTo>
                  <a:lnTo>
                    <a:pt x="71" y="827"/>
                  </a:lnTo>
                  <a:cubicBezTo>
                    <a:pt x="21" y="827"/>
                    <a:pt x="1" y="898"/>
                    <a:pt x="41" y="928"/>
                  </a:cubicBezTo>
                  <a:lnTo>
                    <a:pt x="678" y="1394"/>
                  </a:lnTo>
                  <a:cubicBezTo>
                    <a:pt x="698" y="1404"/>
                    <a:pt x="709" y="1425"/>
                    <a:pt x="698" y="1454"/>
                  </a:cubicBezTo>
                  <a:lnTo>
                    <a:pt x="456" y="2203"/>
                  </a:lnTo>
                  <a:cubicBezTo>
                    <a:pt x="440" y="2242"/>
                    <a:pt x="472" y="2274"/>
                    <a:pt x="505" y="2274"/>
                  </a:cubicBezTo>
                  <a:cubicBezTo>
                    <a:pt x="516" y="2274"/>
                    <a:pt x="527" y="2271"/>
                    <a:pt x="537" y="2264"/>
                  </a:cubicBezTo>
                  <a:lnTo>
                    <a:pt x="1174" y="1798"/>
                  </a:lnTo>
                  <a:cubicBezTo>
                    <a:pt x="1184" y="1788"/>
                    <a:pt x="1194" y="1783"/>
                    <a:pt x="1205" y="1783"/>
                  </a:cubicBezTo>
                  <a:cubicBezTo>
                    <a:pt x="1215" y="1783"/>
                    <a:pt x="1225" y="1788"/>
                    <a:pt x="1235" y="1798"/>
                  </a:cubicBezTo>
                  <a:lnTo>
                    <a:pt x="1882" y="2264"/>
                  </a:lnTo>
                  <a:cubicBezTo>
                    <a:pt x="1892" y="2271"/>
                    <a:pt x="1902" y="2274"/>
                    <a:pt x="1912" y="2274"/>
                  </a:cubicBezTo>
                  <a:cubicBezTo>
                    <a:pt x="1943" y="2274"/>
                    <a:pt x="1971" y="2242"/>
                    <a:pt x="1963" y="2203"/>
                  </a:cubicBezTo>
                  <a:lnTo>
                    <a:pt x="1710" y="1454"/>
                  </a:lnTo>
                  <a:cubicBezTo>
                    <a:pt x="1710" y="1425"/>
                    <a:pt x="1721" y="1404"/>
                    <a:pt x="1730" y="1394"/>
                  </a:cubicBezTo>
                  <a:lnTo>
                    <a:pt x="2378" y="928"/>
                  </a:lnTo>
                  <a:cubicBezTo>
                    <a:pt x="2418" y="898"/>
                    <a:pt x="2398" y="827"/>
                    <a:pt x="2348" y="827"/>
                  </a:cubicBezTo>
                  <a:lnTo>
                    <a:pt x="1548" y="827"/>
                  </a:lnTo>
                  <a:cubicBezTo>
                    <a:pt x="1528" y="827"/>
                    <a:pt x="1508" y="818"/>
                    <a:pt x="1498" y="797"/>
                  </a:cubicBezTo>
                  <a:lnTo>
                    <a:pt x="1255" y="38"/>
                  </a:lnTo>
                  <a:cubicBezTo>
                    <a:pt x="1250" y="13"/>
                    <a:pt x="1230" y="1"/>
                    <a:pt x="1208" y="1"/>
                  </a:cubicBezTo>
                  <a:close/>
                </a:path>
              </a:pathLst>
            </a:custGeom>
            <a:solidFill>
              <a:srgbClr val="5669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1875075" y="2677825"/>
              <a:ext cx="35675" cy="33700"/>
            </a:xfrm>
            <a:custGeom>
              <a:rect b="b" l="l" r="r" t="t"/>
              <a:pathLst>
                <a:path extrusionOk="0" h="1348" w="1427">
                  <a:moveTo>
                    <a:pt x="710" y="1"/>
                  </a:moveTo>
                  <a:cubicBezTo>
                    <a:pt x="704" y="1"/>
                    <a:pt x="698" y="3"/>
                    <a:pt x="698" y="8"/>
                  </a:cubicBezTo>
                  <a:lnTo>
                    <a:pt x="537" y="494"/>
                  </a:lnTo>
                  <a:cubicBezTo>
                    <a:pt x="537" y="504"/>
                    <a:pt x="537" y="504"/>
                    <a:pt x="526" y="504"/>
                  </a:cubicBezTo>
                  <a:lnTo>
                    <a:pt x="20" y="504"/>
                  </a:lnTo>
                  <a:cubicBezTo>
                    <a:pt x="0" y="504"/>
                    <a:pt x="0" y="524"/>
                    <a:pt x="11" y="534"/>
                  </a:cubicBezTo>
                  <a:lnTo>
                    <a:pt x="425" y="828"/>
                  </a:lnTo>
                  <a:lnTo>
                    <a:pt x="425" y="848"/>
                  </a:lnTo>
                  <a:lnTo>
                    <a:pt x="274" y="1334"/>
                  </a:lnTo>
                  <a:cubicBezTo>
                    <a:pt x="266" y="1341"/>
                    <a:pt x="274" y="1348"/>
                    <a:pt x="283" y="1348"/>
                  </a:cubicBezTo>
                  <a:cubicBezTo>
                    <a:pt x="287" y="1348"/>
                    <a:pt x="291" y="1346"/>
                    <a:pt x="294" y="1343"/>
                  </a:cubicBezTo>
                  <a:lnTo>
                    <a:pt x="698" y="1050"/>
                  </a:lnTo>
                  <a:cubicBezTo>
                    <a:pt x="703" y="1045"/>
                    <a:pt x="708" y="1043"/>
                    <a:pt x="712" y="1043"/>
                  </a:cubicBezTo>
                  <a:cubicBezTo>
                    <a:pt x="716" y="1043"/>
                    <a:pt x="719" y="1045"/>
                    <a:pt x="719" y="1050"/>
                  </a:cubicBezTo>
                  <a:lnTo>
                    <a:pt x="1133" y="1343"/>
                  </a:lnTo>
                  <a:cubicBezTo>
                    <a:pt x="1136" y="1346"/>
                    <a:pt x="1139" y="1348"/>
                    <a:pt x="1142" y="1348"/>
                  </a:cubicBezTo>
                  <a:cubicBezTo>
                    <a:pt x="1148" y="1348"/>
                    <a:pt x="1153" y="1341"/>
                    <a:pt x="1153" y="1334"/>
                  </a:cubicBezTo>
                  <a:lnTo>
                    <a:pt x="991" y="848"/>
                  </a:lnTo>
                  <a:cubicBezTo>
                    <a:pt x="991" y="838"/>
                    <a:pt x="991" y="838"/>
                    <a:pt x="1002" y="828"/>
                  </a:cubicBezTo>
                  <a:lnTo>
                    <a:pt x="1416" y="534"/>
                  </a:lnTo>
                  <a:cubicBezTo>
                    <a:pt x="1427" y="524"/>
                    <a:pt x="1416" y="504"/>
                    <a:pt x="1407" y="504"/>
                  </a:cubicBezTo>
                  <a:lnTo>
                    <a:pt x="890" y="504"/>
                  </a:lnTo>
                  <a:cubicBezTo>
                    <a:pt x="890" y="504"/>
                    <a:pt x="881" y="504"/>
                    <a:pt x="881" y="494"/>
                  </a:cubicBezTo>
                  <a:lnTo>
                    <a:pt x="728" y="8"/>
                  </a:lnTo>
                  <a:cubicBezTo>
                    <a:pt x="724" y="3"/>
                    <a:pt x="716" y="1"/>
                    <a:pt x="710"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a:off x="1766575" y="2737700"/>
              <a:ext cx="28600" cy="28600"/>
            </a:xfrm>
            <a:custGeom>
              <a:rect b="b" l="l" r="r" t="t"/>
              <a:pathLst>
                <a:path extrusionOk="0" h="1144" w="1144">
                  <a:moveTo>
                    <a:pt x="577" y="0"/>
                  </a:moveTo>
                  <a:lnTo>
                    <a:pt x="426" y="416"/>
                  </a:lnTo>
                  <a:lnTo>
                    <a:pt x="1" y="577"/>
                  </a:lnTo>
                  <a:lnTo>
                    <a:pt x="426" y="729"/>
                  </a:lnTo>
                  <a:lnTo>
                    <a:pt x="577" y="1144"/>
                  </a:lnTo>
                  <a:lnTo>
                    <a:pt x="729" y="729"/>
                  </a:lnTo>
                  <a:lnTo>
                    <a:pt x="1144" y="577"/>
                  </a:lnTo>
                  <a:lnTo>
                    <a:pt x="729" y="416"/>
                  </a:lnTo>
                  <a:lnTo>
                    <a:pt x="577"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1819175" y="2613275"/>
              <a:ext cx="19000" cy="19000"/>
            </a:xfrm>
            <a:custGeom>
              <a:rect b="b" l="l" r="r" t="t"/>
              <a:pathLst>
                <a:path extrusionOk="0" h="760" w="760">
                  <a:moveTo>
                    <a:pt x="375" y="0"/>
                  </a:moveTo>
                  <a:lnTo>
                    <a:pt x="274" y="274"/>
                  </a:lnTo>
                  <a:lnTo>
                    <a:pt x="1" y="375"/>
                  </a:lnTo>
                  <a:lnTo>
                    <a:pt x="274" y="476"/>
                  </a:lnTo>
                  <a:lnTo>
                    <a:pt x="375" y="760"/>
                  </a:lnTo>
                  <a:lnTo>
                    <a:pt x="487" y="476"/>
                  </a:lnTo>
                  <a:lnTo>
                    <a:pt x="759" y="375"/>
                  </a:lnTo>
                  <a:lnTo>
                    <a:pt x="487" y="274"/>
                  </a:lnTo>
                  <a:lnTo>
                    <a:pt x="375"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1791875" y="2716450"/>
              <a:ext cx="13425" cy="13450"/>
            </a:xfrm>
            <a:custGeom>
              <a:rect b="b" l="l" r="r" t="t"/>
              <a:pathLst>
                <a:path extrusionOk="0" h="538" w="537">
                  <a:moveTo>
                    <a:pt x="273" y="1"/>
                  </a:moveTo>
                  <a:lnTo>
                    <a:pt x="203" y="203"/>
                  </a:lnTo>
                  <a:lnTo>
                    <a:pt x="0" y="274"/>
                  </a:lnTo>
                  <a:lnTo>
                    <a:pt x="203" y="345"/>
                  </a:lnTo>
                  <a:lnTo>
                    <a:pt x="273" y="537"/>
                  </a:lnTo>
                  <a:lnTo>
                    <a:pt x="344" y="345"/>
                  </a:lnTo>
                  <a:lnTo>
                    <a:pt x="536" y="274"/>
                  </a:lnTo>
                  <a:lnTo>
                    <a:pt x="344" y="203"/>
                  </a:lnTo>
                  <a:lnTo>
                    <a:pt x="273"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1994425" y="2703800"/>
              <a:ext cx="22050" cy="22050"/>
            </a:xfrm>
            <a:custGeom>
              <a:rect b="b" l="l" r="r" t="t"/>
              <a:pathLst>
                <a:path extrusionOk="0" h="882" w="882">
                  <a:moveTo>
                    <a:pt x="436" y="1"/>
                  </a:moveTo>
                  <a:lnTo>
                    <a:pt x="324" y="325"/>
                  </a:lnTo>
                  <a:lnTo>
                    <a:pt x="1" y="446"/>
                  </a:lnTo>
                  <a:lnTo>
                    <a:pt x="324" y="558"/>
                  </a:lnTo>
                  <a:lnTo>
                    <a:pt x="436" y="881"/>
                  </a:lnTo>
                  <a:lnTo>
                    <a:pt x="557" y="558"/>
                  </a:lnTo>
                  <a:lnTo>
                    <a:pt x="881" y="446"/>
                  </a:lnTo>
                  <a:lnTo>
                    <a:pt x="557" y="325"/>
                  </a:lnTo>
                  <a:lnTo>
                    <a:pt x="436"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1920350" y="2608225"/>
              <a:ext cx="22000" cy="22025"/>
            </a:xfrm>
            <a:custGeom>
              <a:rect b="b" l="l" r="r" t="t"/>
              <a:pathLst>
                <a:path extrusionOk="0" h="881" w="880">
                  <a:moveTo>
                    <a:pt x="435" y="0"/>
                  </a:moveTo>
                  <a:lnTo>
                    <a:pt x="313" y="324"/>
                  </a:lnTo>
                  <a:lnTo>
                    <a:pt x="0" y="436"/>
                  </a:lnTo>
                  <a:lnTo>
                    <a:pt x="313" y="557"/>
                  </a:lnTo>
                  <a:lnTo>
                    <a:pt x="435" y="881"/>
                  </a:lnTo>
                  <a:lnTo>
                    <a:pt x="556" y="557"/>
                  </a:lnTo>
                  <a:lnTo>
                    <a:pt x="880" y="436"/>
                  </a:lnTo>
                  <a:lnTo>
                    <a:pt x="556" y="324"/>
                  </a:lnTo>
                  <a:lnTo>
                    <a:pt x="435"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1984325" y="2689650"/>
              <a:ext cx="13425" cy="13425"/>
            </a:xfrm>
            <a:custGeom>
              <a:rect b="b" l="l" r="r" t="t"/>
              <a:pathLst>
                <a:path extrusionOk="0" h="537" w="537">
                  <a:moveTo>
                    <a:pt x="263" y="0"/>
                  </a:moveTo>
                  <a:lnTo>
                    <a:pt x="193" y="193"/>
                  </a:lnTo>
                  <a:lnTo>
                    <a:pt x="0" y="263"/>
                  </a:lnTo>
                  <a:lnTo>
                    <a:pt x="193" y="335"/>
                  </a:lnTo>
                  <a:lnTo>
                    <a:pt x="263" y="537"/>
                  </a:lnTo>
                  <a:lnTo>
                    <a:pt x="344" y="335"/>
                  </a:lnTo>
                  <a:lnTo>
                    <a:pt x="537" y="263"/>
                  </a:lnTo>
                  <a:lnTo>
                    <a:pt x="344" y="193"/>
                  </a:lnTo>
                  <a:lnTo>
                    <a:pt x="263"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1851050" y="2594825"/>
              <a:ext cx="10900" cy="10900"/>
            </a:xfrm>
            <a:custGeom>
              <a:rect b="b" l="l" r="r" t="t"/>
              <a:pathLst>
                <a:path extrusionOk="0" h="436" w="436">
                  <a:moveTo>
                    <a:pt x="213" y="0"/>
                  </a:moveTo>
                  <a:lnTo>
                    <a:pt x="152" y="152"/>
                  </a:lnTo>
                  <a:lnTo>
                    <a:pt x="1" y="212"/>
                  </a:lnTo>
                  <a:lnTo>
                    <a:pt x="152" y="273"/>
                  </a:lnTo>
                  <a:lnTo>
                    <a:pt x="213" y="435"/>
                  </a:lnTo>
                  <a:lnTo>
                    <a:pt x="273" y="273"/>
                  </a:lnTo>
                  <a:lnTo>
                    <a:pt x="435" y="212"/>
                  </a:lnTo>
                  <a:lnTo>
                    <a:pt x="273" y="152"/>
                  </a:lnTo>
                  <a:lnTo>
                    <a:pt x="213"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1432775" y="3323150"/>
              <a:ext cx="38975" cy="53375"/>
            </a:xfrm>
            <a:custGeom>
              <a:rect b="b" l="l" r="r" t="t"/>
              <a:pathLst>
                <a:path extrusionOk="0" h="2135" w="1559">
                  <a:moveTo>
                    <a:pt x="576" y="1"/>
                  </a:moveTo>
                  <a:lnTo>
                    <a:pt x="0" y="354"/>
                  </a:lnTo>
                  <a:lnTo>
                    <a:pt x="941" y="2135"/>
                  </a:lnTo>
                  <a:lnTo>
                    <a:pt x="1558" y="1862"/>
                  </a:lnTo>
                  <a:lnTo>
                    <a:pt x="576" y="1"/>
                  </a:lnTo>
                  <a:close/>
                </a:path>
              </a:pathLst>
            </a:custGeom>
            <a:solidFill>
              <a:srgbClr val="8BA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1674525" y="3404825"/>
              <a:ext cx="52875" cy="16725"/>
            </a:xfrm>
            <a:custGeom>
              <a:rect b="b" l="l" r="r" t="t"/>
              <a:pathLst>
                <a:path extrusionOk="0" h="669" w="2115">
                  <a:moveTo>
                    <a:pt x="1" y="1"/>
                  </a:moveTo>
                  <a:lnTo>
                    <a:pt x="51" y="668"/>
                  </a:lnTo>
                  <a:lnTo>
                    <a:pt x="2064" y="668"/>
                  </a:lnTo>
                  <a:lnTo>
                    <a:pt x="2115" y="1"/>
                  </a:lnTo>
                  <a:close/>
                </a:path>
              </a:pathLst>
            </a:custGeom>
            <a:solidFill>
              <a:srgbClr val="8BA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1651775" y="2660075"/>
              <a:ext cx="20000" cy="18875"/>
            </a:xfrm>
            <a:custGeom>
              <a:rect b="b" l="l" r="r" t="t"/>
              <a:pathLst>
                <a:path extrusionOk="0" h="755" w="800">
                  <a:moveTo>
                    <a:pt x="572" y="1"/>
                  </a:moveTo>
                  <a:cubicBezTo>
                    <a:pt x="461" y="1"/>
                    <a:pt x="317" y="74"/>
                    <a:pt x="203" y="203"/>
                  </a:cubicBezTo>
                  <a:cubicBezTo>
                    <a:pt x="41" y="394"/>
                    <a:pt x="0" y="617"/>
                    <a:pt x="111" y="708"/>
                  </a:cubicBezTo>
                  <a:cubicBezTo>
                    <a:pt x="146" y="740"/>
                    <a:pt x="189" y="754"/>
                    <a:pt x="238" y="754"/>
                  </a:cubicBezTo>
                  <a:cubicBezTo>
                    <a:pt x="349" y="754"/>
                    <a:pt x="485" y="679"/>
                    <a:pt x="597" y="547"/>
                  </a:cubicBezTo>
                  <a:cubicBezTo>
                    <a:pt x="759" y="364"/>
                    <a:pt x="799" y="142"/>
                    <a:pt x="688" y="41"/>
                  </a:cubicBezTo>
                  <a:cubicBezTo>
                    <a:pt x="658" y="14"/>
                    <a:pt x="618" y="1"/>
                    <a:pt x="572"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1867750" y="2538800"/>
              <a:ext cx="22775" cy="15850"/>
            </a:xfrm>
            <a:custGeom>
              <a:rect b="b" l="l" r="r" t="t"/>
              <a:pathLst>
                <a:path extrusionOk="0" h="634" w="911">
                  <a:moveTo>
                    <a:pt x="286" y="0"/>
                  </a:moveTo>
                  <a:cubicBezTo>
                    <a:pt x="189" y="0"/>
                    <a:pt x="108" y="34"/>
                    <a:pt x="71" y="97"/>
                  </a:cubicBezTo>
                  <a:cubicBezTo>
                    <a:pt x="0" y="218"/>
                    <a:pt x="111" y="421"/>
                    <a:pt x="324" y="542"/>
                  </a:cubicBezTo>
                  <a:cubicBezTo>
                    <a:pt x="430" y="603"/>
                    <a:pt x="539" y="633"/>
                    <a:pt x="630" y="633"/>
                  </a:cubicBezTo>
                  <a:cubicBezTo>
                    <a:pt x="721" y="633"/>
                    <a:pt x="794" y="603"/>
                    <a:pt x="830" y="542"/>
                  </a:cubicBezTo>
                  <a:cubicBezTo>
                    <a:pt x="911" y="410"/>
                    <a:pt x="789" y="218"/>
                    <a:pt x="576" y="86"/>
                  </a:cubicBezTo>
                  <a:cubicBezTo>
                    <a:pt x="480" y="28"/>
                    <a:pt x="376" y="0"/>
                    <a:pt x="286"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2374525" y="2906500"/>
              <a:ext cx="22800" cy="15850"/>
            </a:xfrm>
            <a:custGeom>
              <a:rect b="b" l="l" r="r" t="t"/>
              <a:pathLst>
                <a:path extrusionOk="0" h="634" w="912">
                  <a:moveTo>
                    <a:pt x="287" y="1"/>
                  </a:moveTo>
                  <a:cubicBezTo>
                    <a:pt x="189" y="1"/>
                    <a:pt x="108" y="34"/>
                    <a:pt x="71" y="97"/>
                  </a:cubicBezTo>
                  <a:cubicBezTo>
                    <a:pt x="1" y="219"/>
                    <a:pt x="112" y="421"/>
                    <a:pt x="325" y="542"/>
                  </a:cubicBezTo>
                  <a:cubicBezTo>
                    <a:pt x="431" y="603"/>
                    <a:pt x="539" y="633"/>
                    <a:pt x="630" y="633"/>
                  </a:cubicBezTo>
                  <a:cubicBezTo>
                    <a:pt x="721" y="633"/>
                    <a:pt x="795" y="603"/>
                    <a:pt x="830" y="542"/>
                  </a:cubicBezTo>
                  <a:cubicBezTo>
                    <a:pt x="911" y="410"/>
                    <a:pt x="790" y="219"/>
                    <a:pt x="577" y="87"/>
                  </a:cubicBezTo>
                  <a:cubicBezTo>
                    <a:pt x="480" y="29"/>
                    <a:pt x="377" y="1"/>
                    <a:pt x="287"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1872300" y="3073800"/>
              <a:ext cx="22775" cy="15700"/>
            </a:xfrm>
            <a:custGeom>
              <a:rect b="b" l="l" r="r" t="t"/>
              <a:pathLst>
                <a:path extrusionOk="0" h="628" w="911">
                  <a:moveTo>
                    <a:pt x="276" y="0"/>
                  </a:moveTo>
                  <a:cubicBezTo>
                    <a:pt x="182" y="0"/>
                    <a:pt x="106" y="30"/>
                    <a:pt x="71" y="91"/>
                  </a:cubicBezTo>
                  <a:cubicBezTo>
                    <a:pt x="0" y="213"/>
                    <a:pt x="111" y="415"/>
                    <a:pt x="324" y="536"/>
                  </a:cubicBezTo>
                  <a:cubicBezTo>
                    <a:pt x="430" y="597"/>
                    <a:pt x="541" y="627"/>
                    <a:pt x="635" y="627"/>
                  </a:cubicBezTo>
                  <a:cubicBezTo>
                    <a:pt x="728" y="627"/>
                    <a:pt x="804" y="597"/>
                    <a:pt x="839" y="536"/>
                  </a:cubicBezTo>
                  <a:cubicBezTo>
                    <a:pt x="911" y="405"/>
                    <a:pt x="799" y="213"/>
                    <a:pt x="587" y="91"/>
                  </a:cubicBezTo>
                  <a:cubicBezTo>
                    <a:pt x="481" y="30"/>
                    <a:pt x="369" y="0"/>
                    <a:pt x="276"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1796175" y="3192550"/>
              <a:ext cx="16700" cy="21125"/>
            </a:xfrm>
            <a:custGeom>
              <a:rect b="b" l="l" r="r" t="t"/>
              <a:pathLst>
                <a:path extrusionOk="0" h="845" w="668">
                  <a:moveTo>
                    <a:pt x="431" y="1"/>
                  </a:moveTo>
                  <a:cubicBezTo>
                    <a:pt x="309" y="1"/>
                    <a:pt x="168" y="132"/>
                    <a:pt x="91" y="329"/>
                  </a:cubicBezTo>
                  <a:cubicBezTo>
                    <a:pt x="0" y="551"/>
                    <a:pt x="40" y="783"/>
                    <a:pt x="172" y="834"/>
                  </a:cubicBezTo>
                  <a:cubicBezTo>
                    <a:pt x="190" y="841"/>
                    <a:pt x="209" y="845"/>
                    <a:pt x="228" y="845"/>
                  </a:cubicBezTo>
                  <a:cubicBezTo>
                    <a:pt x="351" y="845"/>
                    <a:pt x="498" y="713"/>
                    <a:pt x="577" y="520"/>
                  </a:cubicBezTo>
                  <a:cubicBezTo>
                    <a:pt x="668" y="288"/>
                    <a:pt x="638" y="66"/>
                    <a:pt x="496" y="15"/>
                  </a:cubicBezTo>
                  <a:cubicBezTo>
                    <a:pt x="475" y="5"/>
                    <a:pt x="454" y="1"/>
                    <a:pt x="431"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1397875" y="2978950"/>
              <a:ext cx="16450" cy="21275"/>
            </a:xfrm>
            <a:custGeom>
              <a:rect b="b" l="l" r="r" t="t"/>
              <a:pathLst>
                <a:path extrusionOk="0" h="851" w="658">
                  <a:moveTo>
                    <a:pt x="439" y="1"/>
                  </a:moveTo>
                  <a:cubicBezTo>
                    <a:pt x="316" y="1"/>
                    <a:pt x="170" y="133"/>
                    <a:pt x="91" y="324"/>
                  </a:cubicBezTo>
                  <a:cubicBezTo>
                    <a:pt x="0" y="558"/>
                    <a:pt x="30" y="780"/>
                    <a:pt x="162" y="841"/>
                  </a:cubicBezTo>
                  <a:cubicBezTo>
                    <a:pt x="180" y="848"/>
                    <a:pt x="199" y="851"/>
                    <a:pt x="218" y="851"/>
                  </a:cubicBezTo>
                  <a:cubicBezTo>
                    <a:pt x="341" y="851"/>
                    <a:pt x="488" y="719"/>
                    <a:pt x="567" y="527"/>
                  </a:cubicBezTo>
                  <a:cubicBezTo>
                    <a:pt x="657" y="295"/>
                    <a:pt x="627" y="72"/>
                    <a:pt x="496" y="11"/>
                  </a:cubicBezTo>
                  <a:cubicBezTo>
                    <a:pt x="477" y="4"/>
                    <a:pt x="458" y="1"/>
                    <a:pt x="439"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1542025" y="2750850"/>
              <a:ext cx="16700" cy="21100"/>
            </a:xfrm>
            <a:custGeom>
              <a:rect b="b" l="l" r="r" t="t"/>
              <a:pathLst>
                <a:path extrusionOk="0" h="844" w="668">
                  <a:moveTo>
                    <a:pt x="439" y="1"/>
                  </a:moveTo>
                  <a:cubicBezTo>
                    <a:pt x="316" y="1"/>
                    <a:pt x="170" y="132"/>
                    <a:pt x="91" y="324"/>
                  </a:cubicBezTo>
                  <a:cubicBezTo>
                    <a:pt x="0" y="557"/>
                    <a:pt x="30" y="780"/>
                    <a:pt x="162" y="830"/>
                  </a:cubicBezTo>
                  <a:cubicBezTo>
                    <a:pt x="184" y="839"/>
                    <a:pt x="207" y="844"/>
                    <a:pt x="231" y="844"/>
                  </a:cubicBezTo>
                  <a:cubicBezTo>
                    <a:pt x="359" y="844"/>
                    <a:pt x="500" y="713"/>
                    <a:pt x="576" y="517"/>
                  </a:cubicBezTo>
                  <a:cubicBezTo>
                    <a:pt x="668" y="294"/>
                    <a:pt x="627" y="61"/>
                    <a:pt x="495" y="11"/>
                  </a:cubicBezTo>
                  <a:cubicBezTo>
                    <a:pt x="477" y="4"/>
                    <a:pt x="458" y="1"/>
                    <a:pt x="439"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2195225" y="2612175"/>
              <a:ext cx="16725" cy="21100"/>
            </a:xfrm>
            <a:custGeom>
              <a:rect b="b" l="l" r="r" t="t"/>
              <a:pathLst>
                <a:path extrusionOk="0" h="844" w="669">
                  <a:moveTo>
                    <a:pt x="437" y="0"/>
                  </a:moveTo>
                  <a:cubicBezTo>
                    <a:pt x="310" y="0"/>
                    <a:pt x="168" y="132"/>
                    <a:pt x="92" y="328"/>
                  </a:cubicBezTo>
                  <a:cubicBezTo>
                    <a:pt x="1" y="550"/>
                    <a:pt x="41" y="773"/>
                    <a:pt x="173" y="834"/>
                  </a:cubicBezTo>
                  <a:cubicBezTo>
                    <a:pt x="191" y="841"/>
                    <a:pt x="210" y="844"/>
                    <a:pt x="230" y="844"/>
                  </a:cubicBezTo>
                  <a:cubicBezTo>
                    <a:pt x="352" y="844"/>
                    <a:pt x="499" y="712"/>
                    <a:pt x="578" y="520"/>
                  </a:cubicBezTo>
                  <a:cubicBezTo>
                    <a:pt x="668" y="287"/>
                    <a:pt x="638" y="65"/>
                    <a:pt x="506" y="15"/>
                  </a:cubicBezTo>
                  <a:cubicBezTo>
                    <a:pt x="484" y="5"/>
                    <a:pt x="461" y="0"/>
                    <a:pt x="437"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1452225" y="2640900"/>
              <a:ext cx="18250" cy="19750"/>
            </a:xfrm>
            <a:custGeom>
              <a:rect b="b" l="l" r="r" t="t"/>
              <a:pathLst>
                <a:path extrusionOk="0" h="790" w="730">
                  <a:moveTo>
                    <a:pt x="219" y="1"/>
                  </a:moveTo>
                  <a:cubicBezTo>
                    <a:pt x="184" y="1"/>
                    <a:pt x="151" y="9"/>
                    <a:pt x="122" y="28"/>
                  </a:cubicBezTo>
                  <a:cubicBezTo>
                    <a:pt x="1" y="100"/>
                    <a:pt x="11" y="332"/>
                    <a:pt x="153" y="534"/>
                  </a:cubicBezTo>
                  <a:cubicBezTo>
                    <a:pt x="256" y="693"/>
                    <a:pt x="403" y="790"/>
                    <a:pt x="520" y="790"/>
                  </a:cubicBezTo>
                  <a:cubicBezTo>
                    <a:pt x="552" y="790"/>
                    <a:pt x="582" y="782"/>
                    <a:pt x="608" y="767"/>
                  </a:cubicBezTo>
                  <a:cubicBezTo>
                    <a:pt x="729" y="686"/>
                    <a:pt x="719" y="453"/>
                    <a:pt x="587" y="251"/>
                  </a:cubicBezTo>
                  <a:cubicBezTo>
                    <a:pt x="479" y="96"/>
                    <a:pt x="335" y="1"/>
                    <a:pt x="219"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2246075" y="2685475"/>
              <a:ext cx="18975" cy="19500"/>
            </a:xfrm>
            <a:custGeom>
              <a:rect b="b" l="l" r="r" t="t"/>
              <a:pathLst>
                <a:path extrusionOk="0" h="780" w="759">
                  <a:moveTo>
                    <a:pt x="541" y="1"/>
                  </a:moveTo>
                  <a:cubicBezTo>
                    <a:pt x="428" y="1"/>
                    <a:pt x="284" y="90"/>
                    <a:pt x="172" y="239"/>
                  </a:cubicBezTo>
                  <a:cubicBezTo>
                    <a:pt x="30" y="430"/>
                    <a:pt x="0" y="664"/>
                    <a:pt x="122" y="744"/>
                  </a:cubicBezTo>
                  <a:cubicBezTo>
                    <a:pt x="151" y="768"/>
                    <a:pt x="187" y="780"/>
                    <a:pt x="227" y="780"/>
                  </a:cubicBezTo>
                  <a:cubicBezTo>
                    <a:pt x="340" y="780"/>
                    <a:pt x="485" y="691"/>
                    <a:pt x="597" y="542"/>
                  </a:cubicBezTo>
                  <a:cubicBezTo>
                    <a:pt x="738" y="350"/>
                    <a:pt x="758" y="117"/>
                    <a:pt x="648" y="36"/>
                  </a:cubicBezTo>
                  <a:cubicBezTo>
                    <a:pt x="618" y="12"/>
                    <a:pt x="582" y="1"/>
                    <a:pt x="541"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1979750" y="3144725"/>
              <a:ext cx="19025" cy="19400"/>
            </a:xfrm>
            <a:custGeom>
              <a:rect b="b" l="l" r="r" t="t"/>
              <a:pathLst>
                <a:path extrusionOk="0" h="776" w="761">
                  <a:moveTo>
                    <a:pt x="535" y="1"/>
                  </a:moveTo>
                  <a:cubicBezTo>
                    <a:pt x="419" y="1"/>
                    <a:pt x="277" y="87"/>
                    <a:pt x="173" y="228"/>
                  </a:cubicBezTo>
                  <a:cubicBezTo>
                    <a:pt x="21" y="431"/>
                    <a:pt x="1" y="653"/>
                    <a:pt x="113" y="745"/>
                  </a:cubicBezTo>
                  <a:cubicBezTo>
                    <a:pt x="144" y="765"/>
                    <a:pt x="181" y="776"/>
                    <a:pt x="222" y="776"/>
                  </a:cubicBezTo>
                  <a:cubicBezTo>
                    <a:pt x="339" y="776"/>
                    <a:pt x="483" y="692"/>
                    <a:pt x="588" y="542"/>
                  </a:cubicBezTo>
                  <a:cubicBezTo>
                    <a:pt x="740" y="350"/>
                    <a:pt x="760" y="117"/>
                    <a:pt x="648" y="36"/>
                  </a:cubicBezTo>
                  <a:cubicBezTo>
                    <a:pt x="616" y="12"/>
                    <a:pt x="577" y="1"/>
                    <a:pt x="535"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1769350" y="3005750"/>
              <a:ext cx="19525" cy="19175"/>
            </a:xfrm>
            <a:custGeom>
              <a:rect b="b" l="l" r="r" t="t"/>
              <a:pathLst>
                <a:path extrusionOk="0" h="767" w="781">
                  <a:moveTo>
                    <a:pt x="218" y="0"/>
                  </a:moveTo>
                  <a:cubicBezTo>
                    <a:pt x="178" y="0"/>
                    <a:pt x="142" y="11"/>
                    <a:pt x="112" y="32"/>
                  </a:cubicBezTo>
                  <a:cubicBezTo>
                    <a:pt x="1" y="122"/>
                    <a:pt x="32" y="355"/>
                    <a:pt x="183" y="547"/>
                  </a:cubicBezTo>
                  <a:cubicBezTo>
                    <a:pt x="293" y="686"/>
                    <a:pt x="433" y="767"/>
                    <a:pt x="549" y="767"/>
                  </a:cubicBezTo>
                  <a:cubicBezTo>
                    <a:pt x="594" y="767"/>
                    <a:pt x="635" y="755"/>
                    <a:pt x="668" y="729"/>
                  </a:cubicBezTo>
                  <a:cubicBezTo>
                    <a:pt x="780" y="639"/>
                    <a:pt x="740" y="406"/>
                    <a:pt x="587" y="214"/>
                  </a:cubicBezTo>
                  <a:cubicBezTo>
                    <a:pt x="476" y="80"/>
                    <a:pt x="331" y="0"/>
                    <a:pt x="218" y="0"/>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1485375" y="2962600"/>
              <a:ext cx="19475" cy="19100"/>
            </a:xfrm>
            <a:custGeom>
              <a:rect b="b" l="l" r="r" t="t"/>
              <a:pathLst>
                <a:path extrusionOk="0" h="764" w="779">
                  <a:moveTo>
                    <a:pt x="227" y="1"/>
                  </a:moveTo>
                  <a:cubicBezTo>
                    <a:pt x="182" y="1"/>
                    <a:pt x="142" y="13"/>
                    <a:pt x="111" y="38"/>
                  </a:cubicBezTo>
                  <a:cubicBezTo>
                    <a:pt x="0" y="129"/>
                    <a:pt x="30" y="351"/>
                    <a:pt x="182" y="544"/>
                  </a:cubicBezTo>
                  <a:cubicBezTo>
                    <a:pt x="299" y="682"/>
                    <a:pt x="442" y="763"/>
                    <a:pt x="555" y="763"/>
                  </a:cubicBezTo>
                  <a:cubicBezTo>
                    <a:pt x="598" y="763"/>
                    <a:pt x="637" y="751"/>
                    <a:pt x="668" y="726"/>
                  </a:cubicBezTo>
                  <a:cubicBezTo>
                    <a:pt x="779" y="635"/>
                    <a:pt x="749" y="412"/>
                    <a:pt x="597" y="220"/>
                  </a:cubicBezTo>
                  <a:cubicBezTo>
                    <a:pt x="488" y="81"/>
                    <a:pt x="341" y="1"/>
                    <a:pt x="227"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1470700" y="3110500"/>
              <a:ext cx="20000" cy="18850"/>
            </a:xfrm>
            <a:custGeom>
              <a:rect b="b" l="l" r="r" t="t"/>
              <a:pathLst>
                <a:path extrusionOk="0" h="754" w="800">
                  <a:moveTo>
                    <a:pt x="569" y="0"/>
                  </a:moveTo>
                  <a:cubicBezTo>
                    <a:pt x="457" y="0"/>
                    <a:pt x="318" y="75"/>
                    <a:pt x="203" y="212"/>
                  </a:cubicBezTo>
                  <a:cubicBezTo>
                    <a:pt x="41" y="394"/>
                    <a:pt x="1" y="616"/>
                    <a:pt x="111" y="707"/>
                  </a:cubicBezTo>
                  <a:cubicBezTo>
                    <a:pt x="143" y="738"/>
                    <a:pt x="185" y="753"/>
                    <a:pt x="234" y="753"/>
                  </a:cubicBezTo>
                  <a:cubicBezTo>
                    <a:pt x="344" y="753"/>
                    <a:pt x="485" y="678"/>
                    <a:pt x="597" y="545"/>
                  </a:cubicBezTo>
                  <a:cubicBezTo>
                    <a:pt x="759" y="363"/>
                    <a:pt x="799" y="141"/>
                    <a:pt x="688" y="39"/>
                  </a:cubicBezTo>
                  <a:cubicBezTo>
                    <a:pt x="656" y="13"/>
                    <a:pt x="615" y="0"/>
                    <a:pt x="569"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1940825" y="3010325"/>
              <a:ext cx="22025" cy="16950"/>
            </a:xfrm>
            <a:custGeom>
              <a:rect b="b" l="l" r="r" t="t"/>
              <a:pathLst>
                <a:path extrusionOk="0" h="678" w="881">
                  <a:moveTo>
                    <a:pt x="256" y="0"/>
                  </a:moveTo>
                  <a:cubicBezTo>
                    <a:pt x="182" y="0"/>
                    <a:pt x="120" y="24"/>
                    <a:pt x="81" y="71"/>
                  </a:cubicBezTo>
                  <a:cubicBezTo>
                    <a:pt x="0" y="193"/>
                    <a:pt x="81" y="405"/>
                    <a:pt x="283" y="546"/>
                  </a:cubicBezTo>
                  <a:cubicBezTo>
                    <a:pt x="394" y="634"/>
                    <a:pt x="519" y="678"/>
                    <a:pt x="620" y="678"/>
                  </a:cubicBezTo>
                  <a:cubicBezTo>
                    <a:pt x="694" y="678"/>
                    <a:pt x="755" y="654"/>
                    <a:pt x="789" y="607"/>
                  </a:cubicBezTo>
                  <a:cubicBezTo>
                    <a:pt x="881" y="486"/>
                    <a:pt x="789" y="274"/>
                    <a:pt x="597" y="132"/>
                  </a:cubicBezTo>
                  <a:cubicBezTo>
                    <a:pt x="481" y="44"/>
                    <a:pt x="357" y="0"/>
                    <a:pt x="256"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2072075" y="2658050"/>
              <a:ext cx="22275" cy="16950"/>
            </a:xfrm>
            <a:custGeom>
              <a:rect b="b" l="l" r="r" t="t"/>
              <a:pathLst>
                <a:path extrusionOk="0" h="678" w="891">
                  <a:moveTo>
                    <a:pt x="265" y="0"/>
                  </a:moveTo>
                  <a:cubicBezTo>
                    <a:pt x="192" y="0"/>
                    <a:pt x="130" y="24"/>
                    <a:pt x="91" y="71"/>
                  </a:cubicBezTo>
                  <a:cubicBezTo>
                    <a:pt x="1" y="192"/>
                    <a:pt x="91" y="405"/>
                    <a:pt x="284" y="547"/>
                  </a:cubicBezTo>
                  <a:cubicBezTo>
                    <a:pt x="401" y="634"/>
                    <a:pt x="524" y="678"/>
                    <a:pt x="625" y="678"/>
                  </a:cubicBezTo>
                  <a:cubicBezTo>
                    <a:pt x="699" y="678"/>
                    <a:pt x="761" y="654"/>
                    <a:pt x="799" y="607"/>
                  </a:cubicBezTo>
                  <a:cubicBezTo>
                    <a:pt x="891" y="486"/>
                    <a:pt x="799" y="273"/>
                    <a:pt x="597" y="131"/>
                  </a:cubicBezTo>
                  <a:cubicBezTo>
                    <a:pt x="486" y="44"/>
                    <a:pt x="365" y="0"/>
                    <a:pt x="265"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2311300" y="3035175"/>
              <a:ext cx="18500" cy="19650"/>
            </a:xfrm>
            <a:custGeom>
              <a:rect b="b" l="l" r="r" t="t"/>
              <a:pathLst>
                <a:path extrusionOk="0" h="786" w="740">
                  <a:moveTo>
                    <a:pt x="216" y="0"/>
                  </a:moveTo>
                  <a:cubicBezTo>
                    <a:pt x="180" y="0"/>
                    <a:pt x="149" y="9"/>
                    <a:pt x="122" y="28"/>
                  </a:cubicBezTo>
                  <a:cubicBezTo>
                    <a:pt x="1" y="109"/>
                    <a:pt x="21" y="341"/>
                    <a:pt x="152" y="544"/>
                  </a:cubicBezTo>
                  <a:cubicBezTo>
                    <a:pt x="259" y="696"/>
                    <a:pt x="407" y="786"/>
                    <a:pt x="525" y="786"/>
                  </a:cubicBezTo>
                  <a:cubicBezTo>
                    <a:pt x="563" y="786"/>
                    <a:pt x="598" y="776"/>
                    <a:pt x="628" y="757"/>
                  </a:cubicBezTo>
                  <a:cubicBezTo>
                    <a:pt x="739" y="676"/>
                    <a:pt x="729" y="443"/>
                    <a:pt x="588" y="240"/>
                  </a:cubicBezTo>
                  <a:cubicBezTo>
                    <a:pt x="480" y="94"/>
                    <a:pt x="330" y="0"/>
                    <a:pt x="216"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44"/>
          <p:cNvGrpSpPr/>
          <p:nvPr/>
        </p:nvGrpSpPr>
        <p:grpSpPr>
          <a:xfrm>
            <a:off x="5873863" y="1001960"/>
            <a:ext cx="2483039" cy="899630"/>
            <a:chOff x="2980561" y="1931225"/>
            <a:chExt cx="514396" cy="186371"/>
          </a:xfrm>
        </p:grpSpPr>
        <p:sp>
          <p:nvSpPr>
            <p:cNvPr id="1261" name="Google Shape;1261;p44"/>
            <p:cNvSpPr/>
            <p:nvPr/>
          </p:nvSpPr>
          <p:spPr>
            <a:xfrm>
              <a:off x="3135725" y="1932500"/>
              <a:ext cx="130275" cy="47050"/>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3279625" y="2026575"/>
              <a:ext cx="183156" cy="47045"/>
            </a:xfrm>
            <a:custGeom>
              <a:rect b="b" l="l" r="r" t="t"/>
              <a:pathLst>
                <a:path extrusionOk="0" h="2752" w="10714">
                  <a:moveTo>
                    <a:pt x="6788" y="0"/>
                  </a:moveTo>
                  <a:cubicBezTo>
                    <a:pt x="6262" y="0"/>
                    <a:pt x="5817" y="314"/>
                    <a:pt x="5615" y="769"/>
                  </a:cubicBezTo>
                  <a:cubicBezTo>
                    <a:pt x="5402" y="577"/>
                    <a:pt x="5119" y="456"/>
                    <a:pt x="4815" y="456"/>
                  </a:cubicBezTo>
                  <a:cubicBezTo>
                    <a:pt x="4188" y="456"/>
                    <a:pt x="3682" y="931"/>
                    <a:pt x="3632" y="1548"/>
                  </a:cubicBezTo>
                  <a:cubicBezTo>
                    <a:pt x="3491" y="1488"/>
                    <a:pt x="3339" y="1457"/>
                    <a:pt x="3187" y="1457"/>
                  </a:cubicBezTo>
                  <a:cubicBezTo>
                    <a:pt x="2893" y="1457"/>
                    <a:pt x="2621" y="1568"/>
                    <a:pt x="2428" y="1751"/>
                  </a:cubicBezTo>
                  <a:cubicBezTo>
                    <a:pt x="2246" y="1517"/>
                    <a:pt x="1973" y="1356"/>
                    <a:pt x="1650" y="1356"/>
                  </a:cubicBezTo>
                  <a:cubicBezTo>
                    <a:pt x="1275" y="1356"/>
                    <a:pt x="962" y="1578"/>
                    <a:pt x="800" y="1882"/>
                  </a:cubicBezTo>
                  <a:lnTo>
                    <a:pt x="688" y="1882"/>
                  </a:lnTo>
                  <a:cubicBezTo>
                    <a:pt x="304" y="1882"/>
                    <a:pt x="0" y="2185"/>
                    <a:pt x="0" y="2569"/>
                  </a:cubicBezTo>
                  <a:cubicBezTo>
                    <a:pt x="0" y="2630"/>
                    <a:pt x="11" y="2701"/>
                    <a:pt x="21" y="2752"/>
                  </a:cubicBezTo>
                  <a:lnTo>
                    <a:pt x="10713" y="2752"/>
                  </a:lnTo>
                  <a:cubicBezTo>
                    <a:pt x="10713" y="2317"/>
                    <a:pt x="10410" y="1953"/>
                    <a:pt x="10005" y="1852"/>
                  </a:cubicBezTo>
                  <a:cubicBezTo>
                    <a:pt x="9843" y="1356"/>
                    <a:pt x="9378" y="991"/>
                    <a:pt x="8821" y="991"/>
                  </a:cubicBezTo>
                  <a:cubicBezTo>
                    <a:pt x="8538" y="991"/>
                    <a:pt x="8286" y="1093"/>
                    <a:pt x="8073" y="1245"/>
                  </a:cubicBezTo>
                  <a:cubicBezTo>
                    <a:pt x="8052" y="557"/>
                    <a:pt x="7486" y="0"/>
                    <a:pt x="67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3465442" y="1968953"/>
              <a:ext cx="11650" cy="11650"/>
            </a:xfrm>
            <a:custGeom>
              <a:rect b="b" l="l" r="r" t="t"/>
              <a:pathLst>
                <a:path extrusionOk="0" h="466" w="466">
                  <a:moveTo>
                    <a:pt x="233" y="1"/>
                  </a:moveTo>
                  <a:lnTo>
                    <a:pt x="152" y="152"/>
                  </a:lnTo>
                  <a:lnTo>
                    <a:pt x="0" y="233"/>
                  </a:lnTo>
                  <a:lnTo>
                    <a:pt x="152" y="314"/>
                  </a:lnTo>
                  <a:lnTo>
                    <a:pt x="233" y="466"/>
                  </a:lnTo>
                  <a:lnTo>
                    <a:pt x="324" y="314"/>
                  </a:lnTo>
                  <a:lnTo>
                    <a:pt x="465" y="233"/>
                  </a:lnTo>
                  <a:lnTo>
                    <a:pt x="324" y="152"/>
                  </a:lnTo>
                  <a:lnTo>
                    <a:pt x="2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3483282" y="2105946"/>
              <a:ext cx="11675" cy="11650"/>
            </a:xfrm>
            <a:custGeom>
              <a:rect b="b" l="l" r="r" t="t"/>
              <a:pathLst>
                <a:path extrusionOk="0" h="466" w="467">
                  <a:moveTo>
                    <a:pt x="233" y="1"/>
                  </a:moveTo>
                  <a:lnTo>
                    <a:pt x="152" y="153"/>
                  </a:lnTo>
                  <a:lnTo>
                    <a:pt x="1" y="234"/>
                  </a:lnTo>
                  <a:lnTo>
                    <a:pt x="152" y="324"/>
                  </a:lnTo>
                  <a:lnTo>
                    <a:pt x="233" y="466"/>
                  </a:lnTo>
                  <a:lnTo>
                    <a:pt x="314" y="324"/>
                  </a:lnTo>
                  <a:lnTo>
                    <a:pt x="466" y="234"/>
                  </a:lnTo>
                  <a:lnTo>
                    <a:pt x="314" y="153"/>
                  </a:lnTo>
                  <a:lnTo>
                    <a:pt x="2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3382895" y="1962797"/>
              <a:ext cx="5075" cy="4825"/>
            </a:xfrm>
            <a:custGeom>
              <a:rect b="b" l="l" r="r" t="t"/>
              <a:pathLst>
                <a:path extrusionOk="0" h="193" w="203">
                  <a:moveTo>
                    <a:pt x="101" y="1"/>
                  </a:moveTo>
                  <a:cubicBezTo>
                    <a:pt x="51" y="1"/>
                    <a:pt x="0" y="41"/>
                    <a:pt x="0" y="92"/>
                  </a:cubicBezTo>
                  <a:cubicBezTo>
                    <a:pt x="0" y="152"/>
                    <a:pt x="51" y="193"/>
                    <a:pt x="101" y="193"/>
                  </a:cubicBezTo>
                  <a:cubicBezTo>
                    <a:pt x="162" y="193"/>
                    <a:pt x="202" y="152"/>
                    <a:pt x="202" y="92"/>
                  </a:cubicBezTo>
                  <a:cubicBezTo>
                    <a:pt x="202" y="41"/>
                    <a:pt x="162"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3036350" y="2086750"/>
              <a:ext cx="8625" cy="8625"/>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2980561" y="1982494"/>
              <a:ext cx="8625" cy="8600"/>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3106900" y="1931225"/>
              <a:ext cx="10400" cy="10150"/>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3249025" y="2062975"/>
              <a:ext cx="10150" cy="10400"/>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 name="Google Shape;1270;p44"/>
          <p:cNvSpPr/>
          <p:nvPr/>
        </p:nvSpPr>
        <p:spPr>
          <a:xfrm flipH="1">
            <a:off x="5994005" y="1441639"/>
            <a:ext cx="628850" cy="227115"/>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1" name="Google Shape;1271;p44"/>
          <p:cNvPicPr preferRelativeResize="0"/>
          <p:nvPr/>
        </p:nvPicPr>
        <p:blipFill>
          <a:blip r:embed="rId3">
            <a:alphaModFix/>
          </a:blip>
          <a:stretch>
            <a:fillRect/>
          </a:stretch>
        </p:blipFill>
        <p:spPr>
          <a:xfrm>
            <a:off x="0" y="608648"/>
            <a:ext cx="9144000" cy="392620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5" name="Shape 1275"/>
        <p:cNvGrpSpPr/>
        <p:nvPr/>
      </p:nvGrpSpPr>
      <p:grpSpPr>
        <a:xfrm>
          <a:off x="0" y="0"/>
          <a:ext cx="0" cy="0"/>
          <a:chOff x="0" y="0"/>
          <a:chExt cx="0" cy="0"/>
        </a:xfrm>
      </p:grpSpPr>
      <p:sp>
        <p:nvSpPr>
          <p:cNvPr id="1276" name="Google Shape;1276;p45"/>
          <p:cNvSpPr txBox="1"/>
          <p:nvPr>
            <p:ph type="title"/>
          </p:nvPr>
        </p:nvSpPr>
        <p:spPr>
          <a:xfrm>
            <a:off x="0" y="197850"/>
            <a:ext cx="7402800" cy="30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Phần mềm lưu thông tin Notion</a:t>
            </a:r>
            <a:endParaRPr sz="2000"/>
          </a:p>
        </p:txBody>
      </p:sp>
      <p:grpSp>
        <p:nvGrpSpPr>
          <p:cNvPr id="1277" name="Google Shape;1277;p45"/>
          <p:cNvGrpSpPr/>
          <p:nvPr/>
        </p:nvGrpSpPr>
        <p:grpSpPr>
          <a:xfrm>
            <a:off x="5877847" y="1668760"/>
            <a:ext cx="2546135" cy="2352890"/>
            <a:chOff x="1379900" y="2538800"/>
            <a:chExt cx="1031325" cy="953050"/>
          </a:xfrm>
        </p:grpSpPr>
        <p:sp>
          <p:nvSpPr>
            <p:cNvPr id="1278" name="Google Shape;1278;p45"/>
            <p:cNvSpPr/>
            <p:nvPr/>
          </p:nvSpPr>
          <p:spPr>
            <a:xfrm>
              <a:off x="1379900" y="3442250"/>
              <a:ext cx="417300" cy="49600"/>
            </a:xfrm>
            <a:custGeom>
              <a:rect b="b" l="l" r="r" t="t"/>
              <a:pathLst>
                <a:path extrusionOk="0" h="1984" w="16692">
                  <a:moveTo>
                    <a:pt x="8346" y="1"/>
                  </a:moveTo>
                  <a:cubicBezTo>
                    <a:pt x="3734" y="1"/>
                    <a:pt x="1" y="446"/>
                    <a:pt x="1" y="992"/>
                  </a:cubicBezTo>
                  <a:cubicBezTo>
                    <a:pt x="1" y="1538"/>
                    <a:pt x="3734" y="1983"/>
                    <a:pt x="8346" y="1983"/>
                  </a:cubicBezTo>
                  <a:cubicBezTo>
                    <a:pt x="12959" y="1983"/>
                    <a:pt x="16691" y="1538"/>
                    <a:pt x="16691" y="992"/>
                  </a:cubicBezTo>
                  <a:cubicBezTo>
                    <a:pt x="16691" y="446"/>
                    <a:pt x="12959" y="1"/>
                    <a:pt x="83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5"/>
            <p:cNvSpPr/>
            <p:nvPr/>
          </p:nvSpPr>
          <p:spPr>
            <a:xfrm>
              <a:off x="2034150" y="3442250"/>
              <a:ext cx="377075" cy="49600"/>
            </a:xfrm>
            <a:custGeom>
              <a:rect b="b" l="l" r="r" t="t"/>
              <a:pathLst>
                <a:path extrusionOk="0" h="1984" w="15083">
                  <a:moveTo>
                    <a:pt x="7536" y="1"/>
                  </a:moveTo>
                  <a:cubicBezTo>
                    <a:pt x="3368" y="1"/>
                    <a:pt x="0" y="446"/>
                    <a:pt x="0" y="992"/>
                  </a:cubicBezTo>
                  <a:cubicBezTo>
                    <a:pt x="0" y="1538"/>
                    <a:pt x="3368" y="1983"/>
                    <a:pt x="7536" y="1983"/>
                  </a:cubicBezTo>
                  <a:cubicBezTo>
                    <a:pt x="11704" y="1983"/>
                    <a:pt x="15082" y="1538"/>
                    <a:pt x="15082" y="992"/>
                  </a:cubicBezTo>
                  <a:cubicBezTo>
                    <a:pt x="15082" y="446"/>
                    <a:pt x="11704" y="1"/>
                    <a:pt x="75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5"/>
            <p:cNvSpPr/>
            <p:nvPr/>
          </p:nvSpPr>
          <p:spPr>
            <a:xfrm>
              <a:off x="1865950" y="2784225"/>
              <a:ext cx="53900" cy="62500"/>
            </a:xfrm>
            <a:custGeom>
              <a:rect b="b" l="l" r="r" t="t"/>
              <a:pathLst>
                <a:path extrusionOk="0" h="2500" w="2156">
                  <a:moveTo>
                    <a:pt x="770" y="1"/>
                  </a:moveTo>
                  <a:cubicBezTo>
                    <a:pt x="770" y="1"/>
                    <a:pt x="679" y="1761"/>
                    <a:pt x="1" y="2500"/>
                  </a:cubicBezTo>
                  <a:lnTo>
                    <a:pt x="2156" y="2500"/>
                  </a:lnTo>
                  <a:cubicBezTo>
                    <a:pt x="1468" y="1761"/>
                    <a:pt x="1377" y="1"/>
                    <a:pt x="1377"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5"/>
            <p:cNvSpPr/>
            <p:nvPr/>
          </p:nvSpPr>
          <p:spPr>
            <a:xfrm>
              <a:off x="1850550" y="2841650"/>
              <a:ext cx="84725" cy="19475"/>
            </a:xfrm>
            <a:custGeom>
              <a:rect b="b" l="l" r="r" t="t"/>
              <a:pathLst>
                <a:path extrusionOk="0" h="779" w="3389">
                  <a:moveTo>
                    <a:pt x="81" y="0"/>
                  </a:moveTo>
                  <a:cubicBezTo>
                    <a:pt x="30" y="0"/>
                    <a:pt x="0" y="61"/>
                    <a:pt x="0" y="142"/>
                  </a:cubicBezTo>
                  <a:lnTo>
                    <a:pt x="0" y="628"/>
                  </a:lnTo>
                  <a:cubicBezTo>
                    <a:pt x="0" y="708"/>
                    <a:pt x="30" y="779"/>
                    <a:pt x="81" y="779"/>
                  </a:cubicBezTo>
                  <a:lnTo>
                    <a:pt x="3298" y="779"/>
                  </a:lnTo>
                  <a:cubicBezTo>
                    <a:pt x="3348" y="779"/>
                    <a:pt x="3389" y="708"/>
                    <a:pt x="3389" y="628"/>
                  </a:cubicBezTo>
                  <a:lnTo>
                    <a:pt x="3389" y="142"/>
                  </a:lnTo>
                  <a:cubicBezTo>
                    <a:pt x="3389" y="61"/>
                    <a:pt x="3348" y="0"/>
                    <a:pt x="3298" y="0"/>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5"/>
            <p:cNvSpPr/>
            <p:nvPr/>
          </p:nvSpPr>
          <p:spPr>
            <a:xfrm>
              <a:off x="1558450" y="2758700"/>
              <a:ext cx="89050" cy="164150"/>
            </a:xfrm>
            <a:custGeom>
              <a:rect b="b" l="l" r="r" t="t"/>
              <a:pathLst>
                <a:path extrusionOk="0" h="6566" w="3562">
                  <a:moveTo>
                    <a:pt x="3561" y="0"/>
                  </a:moveTo>
                  <a:cubicBezTo>
                    <a:pt x="1578" y="0"/>
                    <a:pt x="1356" y="1588"/>
                    <a:pt x="1700" y="2974"/>
                  </a:cubicBezTo>
                  <a:cubicBezTo>
                    <a:pt x="2054" y="4360"/>
                    <a:pt x="0" y="4137"/>
                    <a:pt x="861" y="6565"/>
                  </a:cubicBezTo>
                  <a:lnTo>
                    <a:pt x="3561" y="6565"/>
                  </a:lnTo>
                  <a:lnTo>
                    <a:pt x="35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5"/>
            <p:cNvSpPr/>
            <p:nvPr/>
          </p:nvSpPr>
          <p:spPr>
            <a:xfrm>
              <a:off x="1645450" y="2758700"/>
              <a:ext cx="89025" cy="164150"/>
            </a:xfrm>
            <a:custGeom>
              <a:rect b="b" l="l" r="r" t="t"/>
              <a:pathLst>
                <a:path extrusionOk="0" h="6566" w="3561">
                  <a:moveTo>
                    <a:pt x="0" y="0"/>
                  </a:moveTo>
                  <a:lnTo>
                    <a:pt x="0" y="6565"/>
                  </a:lnTo>
                  <a:lnTo>
                    <a:pt x="2701" y="6565"/>
                  </a:lnTo>
                  <a:cubicBezTo>
                    <a:pt x="3561" y="4137"/>
                    <a:pt x="1517" y="4360"/>
                    <a:pt x="1861" y="2974"/>
                  </a:cubicBezTo>
                  <a:cubicBezTo>
                    <a:pt x="2205" y="1588"/>
                    <a:pt x="1892" y="0"/>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5"/>
            <p:cNvSpPr/>
            <p:nvPr/>
          </p:nvSpPr>
          <p:spPr>
            <a:xfrm>
              <a:off x="1565750" y="2875775"/>
              <a:ext cx="148000" cy="87025"/>
            </a:xfrm>
            <a:custGeom>
              <a:rect b="b" l="l" r="r" t="t"/>
              <a:pathLst>
                <a:path extrusionOk="0" h="3481" w="5920">
                  <a:moveTo>
                    <a:pt x="3131" y="1"/>
                  </a:moveTo>
                  <a:cubicBezTo>
                    <a:pt x="1448" y="1"/>
                    <a:pt x="0" y="1055"/>
                    <a:pt x="467" y="2914"/>
                  </a:cubicBezTo>
                  <a:lnTo>
                    <a:pt x="811" y="2954"/>
                  </a:lnTo>
                  <a:cubicBezTo>
                    <a:pt x="816" y="2954"/>
                    <a:pt x="821" y="2954"/>
                    <a:pt x="827" y="2954"/>
                  </a:cubicBezTo>
                  <a:cubicBezTo>
                    <a:pt x="1388" y="2954"/>
                    <a:pt x="1730" y="3481"/>
                    <a:pt x="2282" y="3481"/>
                  </a:cubicBezTo>
                  <a:cubicBezTo>
                    <a:pt x="2287" y="3481"/>
                    <a:pt x="2293" y="3480"/>
                    <a:pt x="2298" y="3480"/>
                  </a:cubicBezTo>
                  <a:cubicBezTo>
                    <a:pt x="3431" y="3471"/>
                    <a:pt x="4291" y="3157"/>
                    <a:pt x="5414" y="3106"/>
                  </a:cubicBezTo>
                  <a:cubicBezTo>
                    <a:pt x="5919" y="1630"/>
                    <a:pt x="5485" y="162"/>
                    <a:pt x="3775" y="52"/>
                  </a:cubicBezTo>
                  <a:cubicBezTo>
                    <a:pt x="3559" y="18"/>
                    <a:pt x="3343" y="1"/>
                    <a:pt x="3131"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5"/>
            <p:cNvSpPr/>
            <p:nvPr/>
          </p:nvSpPr>
          <p:spPr>
            <a:xfrm>
              <a:off x="1686925" y="3409375"/>
              <a:ext cx="27825" cy="30375"/>
            </a:xfrm>
            <a:custGeom>
              <a:rect b="b" l="l" r="r" t="t"/>
              <a:pathLst>
                <a:path extrusionOk="0" h="1215" w="1113">
                  <a:moveTo>
                    <a:pt x="31" y="1"/>
                  </a:moveTo>
                  <a:lnTo>
                    <a:pt x="0" y="1215"/>
                  </a:lnTo>
                  <a:lnTo>
                    <a:pt x="1042" y="1215"/>
                  </a:lnTo>
                  <a:lnTo>
                    <a:pt x="1113" y="1"/>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5"/>
            <p:cNvSpPr/>
            <p:nvPr/>
          </p:nvSpPr>
          <p:spPr>
            <a:xfrm>
              <a:off x="1682125" y="3438200"/>
              <a:ext cx="81450" cy="28875"/>
            </a:xfrm>
            <a:custGeom>
              <a:rect b="b" l="l" r="r" t="t"/>
              <a:pathLst>
                <a:path extrusionOk="0" h="1155" w="3258">
                  <a:moveTo>
                    <a:pt x="1234" y="1"/>
                  </a:moveTo>
                  <a:lnTo>
                    <a:pt x="111" y="11"/>
                  </a:lnTo>
                  <a:lnTo>
                    <a:pt x="0" y="1154"/>
                  </a:lnTo>
                  <a:lnTo>
                    <a:pt x="3258" y="1154"/>
                  </a:lnTo>
                  <a:lnTo>
                    <a:pt x="3065" y="497"/>
                  </a:lnTo>
                  <a:lnTo>
                    <a:pt x="1234"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p:nvPr/>
          </p:nvSpPr>
          <p:spPr>
            <a:xfrm>
              <a:off x="1681100" y="3446575"/>
              <a:ext cx="92325" cy="23275"/>
            </a:xfrm>
            <a:custGeom>
              <a:rect b="b" l="l" r="r" t="t"/>
              <a:pathLst>
                <a:path extrusionOk="0" h="931" w="3693">
                  <a:moveTo>
                    <a:pt x="3076" y="0"/>
                  </a:moveTo>
                  <a:cubicBezTo>
                    <a:pt x="2611" y="0"/>
                    <a:pt x="2489" y="394"/>
                    <a:pt x="2489" y="394"/>
                  </a:cubicBezTo>
                  <a:lnTo>
                    <a:pt x="21" y="384"/>
                  </a:lnTo>
                  <a:lnTo>
                    <a:pt x="1" y="931"/>
                  </a:lnTo>
                  <a:lnTo>
                    <a:pt x="3693" y="931"/>
                  </a:lnTo>
                  <a:cubicBezTo>
                    <a:pt x="3693" y="931"/>
                    <a:pt x="3602" y="0"/>
                    <a:pt x="30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5"/>
            <p:cNvSpPr/>
            <p:nvPr/>
          </p:nvSpPr>
          <p:spPr>
            <a:xfrm>
              <a:off x="1688700" y="3443275"/>
              <a:ext cx="9500" cy="9125"/>
            </a:xfrm>
            <a:custGeom>
              <a:rect b="b" l="l" r="r" t="t"/>
              <a:pathLst>
                <a:path extrusionOk="0" h="365" w="380">
                  <a:moveTo>
                    <a:pt x="191" y="0"/>
                  </a:moveTo>
                  <a:cubicBezTo>
                    <a:pt x="96" y="0"/>
                    <a:pt x="0" y="61"/>
                    <a:pt x="0" y="182"/>
                  </a:cubicBezTo>
                  <a:cubicBezTo>
                    <a:pt x="0" y="304"/>
                    <a:pt x="96" y="364"/>
                    <a:pt x="191" y="364"/>
                  </a:cubicBezTo>
                  <a:cubicBezTo>
                    <a:pt x="286" y="364"/>
                    <a:pt x="379" y="304"/>
                    <a:pt x="374" y="182"/>
                  </a:cubicBezTo>
                  <a:cubicBezTo>
                    <a:pt x="379" y="61"/>
                    <a:pt x="286" y="0"/>
                    <a:pt x="1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5"/>
            <p:cNvSpPr/>
            <p:nvPr/>
          </p:nvSpPr>
          <p:spPr>
            <a:xfrm>
              <a:off x="1705900" y="3431625"/>
              <a:ext cx="14425" cy="9900"/>
            </a:xfrm>
            <a:custGeom>
              <a:rect b="b" l="l" r="r" t="t"/>
              <a:pathLst>
                <a:path extrusionOk="0" h="396" w="577">
                  <a:moveTo>
                    <a:pt x="0" y="1"/>
                  </a:moveTo>
                  <a:lnTo>
                    <a:pt x="41" y="345"/>
                  </a:lnTo>
                  <a:lnTo>
                    <a:pt x="61" y="396"/>
                  </a:lnTo>
                  <a:lnTo>
                    <a:pt x="526" y="396"/>
                  </a:lnTo>
                  <a:lnTo>
                    <a:pt x="576"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5"/>
            <p:cNvSpPr/>
            <p:nvPr/>
          </p:nvSpPr>
          <p:spPr>
            <a:xfrm>
              <a:off x="1424175" y="3335525"/>
              <a:ext cx="40475" cy="37225"/>
            </a:xfrm>
            <a:custGeom>
              <a:rect b="b" l="l" r="r" t="t"/>
              <a:pathLst>
                <a:path extrusionOk="0" h="1489" w="1619">
                  <a:moveTo>
                    <a:pt x="1052" y="1"/>
                  </a:moveTo>
                  <a:lnTo>
                    <a:pt x="0" y="608"/>
                  </a:lnTo>
                  <a:lnTo>
                    <a:pt x="556" y="1488"/>
                  </a:lnTo>
                  <a:lnTo>
                    <a:pt x="1619" y="911"/>
                  </a:lnTo>
                  <a:lnTo>
                    <a:pt x="1052" y="1"/>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5"/>
            <p:cNvSpPr/>
            <p:nvPr/>
          </p:nvSpPr>
          <p:spPr>
            <a:xfrm>
              <a:off x="1398625" y="3348175"/>
              <a:ext cx="54400" cy="81975"/>
            </a:xfrm>
            <a:custGeom>
              <a:rect b="b" l="l" r="r" t="t"/>
              <a:pathLst>
                <a:path extrusionOk="0" h="3279" w="2176">
                  <a:moveTo>
                    <a:pt x="1032" y="1"/>
                  </a:moveTo>
                  <a:lnTo>
                    <a:pt x="0" y="517"/>
                  </a:lnTo>
                  <a:lnTo>
                    <a:pt x="1720" y="3278"/>
                  </a:lnTo>
                  <a:lnTo>
                    <a:pt x="2176" y="2772"/>
                  </a:lnTo>
                  <a:lnTo>
                    <a:pt x="1629" y="952"/>
                  </a:lnTo>
                  <a:lnTo>
                    <a:pt x="1032"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5"/>
            <p:cNvSpPr/>
            <p:nvPr/>
          </p:nvSpPr>
          <p:spPr>
            <a:xfrm>
              <a:off x="1395575" y="3355025"/>
              <a:ext cx="67575" cy="85225"/>
            </a:xfrm>
            <a:custGeom>
              <a:rect b="b" l="l" r="r" t="t"/>
              <a:pathLst>
                <a:path extrusionOk="0" h="3409" w="2703">
                  <a:moveTo>
                    <a:pt x="477" y="0"/>
                  </a:moveTo>
                  <a:lnTo>
                    <a:pt x="1" y="273"/>
                  </a:lnTo>
                  <a:lnTo>
                    <a:pt x="1954" y="3409"/>
                  </a:lnTo>
                  <a:cubicBezTo>
                    <a:pt x="1954" y="3409"/>
                    <a:pt x="2702" y="2833"/>
                    <a:pt x="2429" y="2387"/>
                  </a:cubicBezTo>
                  <a:cubicBezTo>
                    <a:pt x="2262" y="2126"/>
                    <a:pt x="2032" y="2082"/>
                    <a:pt x="1896" y="2082"/>
                  </a:cubicBezTo>
                  <a:cubicBezTo>
                    <a:pt x="1827" y="2082"/>
                    <a:pt x="1781" y="2094"/>
                    <a:pt x="1781" y="2094"/>
                  </a:cubicBezTo>
                  <a:lnTo>
                    <a:pt x="4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5"/>
            <p:cNvSpPr/>
            <p:nvPr/>
          </p:nvSpPr>
          <p:spPr>
            <a:xfrm>
              <a:off x="1414125" y="3355750"/>
              <a:ext cx="13525" cy="9425"/>
            </a:xfrm>
            <a:custGeom>
              <a:rect b="b" l="l" r="r" t="t"/>
              <a:pathLst>
                <a:path extrusionOk="0" h="377" w="541">
                  <a:moveTo>
                    <a:pt x="267" y="1"/>
                  </a:moveTo>
                  <a:cubicBezTo>
                    <a:pt x="236" y="1"/>
                    <a:pt x="202" y="10"/>
                    <a:pt x="169" y="32"/>
                  </a:cubicBezTo>
                  <a:cubicBezTo>
                    <a:pt x="1" y="141"/>
                    <a:pt x="113" y="377"/>
                    <a:pt x="272" y="377"/>
                  </a:cubicBezTo>
                  <a:cubicBezTo>
                    <a:pt x="304" y="377"/>
                    <a:pt x="338" y="367"/>
                    <a:pt x="372" y="345"/>
                  </a:cubicBezTo>
                  <a:cubicBezTo>
                    <a:pt x="541" y="244"/>
                    <a:pt x="427"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5"/>
            <p:cNvSpPr/>
            <p:nvPr/>
          </p:nvSpPr>
          <p:spPr>
            <a:xfrm>
              <a:off x="1433525" y="3362600"/>
              <a:ext cx="15200" cy="16225"/>
            </a:xfrm>
            <a:custGeom>
              <a:rect b="b" l="l" r="r" t="t"/>
              <a:pathLst>
                <a:path extrusionOk="0" h="649" w="608">
                  <a:moveTo>
                    <a:pt x="304" y="1"/>
                  </a:moveTo>
                  <a:lnTo>
                    <a:pt x="41" y="213"/>
                  </a:lnTo>
                  <a:lnTo>
                    <a:pt x="0" y="253"/>
                  </a:lnTo>
                  <a:lnTo>
                    <a:pt x="253" y="648"/>
                  </a:lnTo>
                  <a:lnTo>
                    <a:pt x="607" y="486"/>
                  </a:lnTo>
                  <a:lnTo>
                    <a:pt x="304" y="1"/>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a:off x="1434800" y="3018675"/>
              <a:ext cx="219275" cy="352300"/>
            </a:xfrm>
            <a:custGeom>
              <a:rect b="b" l="l" r="r" t="t"/>
              <a:pathLst>
                <a:path extrusionOk="0" h="14092" w="8771">
                  <a:moveTo>
                    <a:pt x="7101" y="0"/>
                  </a:moveTo>
                  <a:cubicBezTo>
                    <a:pt x="7101" y="0"/>
                    <a:pt x="5159" y="1467"/>
                    <a:pt x="5341" y="4856"/>
                  </a:cubicBezTo>
                  <a:cubicBezTo>
                    <a:pt x="5533" y="8255"/>
                    <a:pt x="5331" y="9478"/>
                    <a:pt x="5331" y="9478"/>
                  </a:cubicBezTo>
                  <a:lnTo>
                    <a:pt x="0" y="12604"/>
                  </a:lnTo>
                  <a:lnTo>
                    <a:pt x="992" y="14091"/>
                  </a:lnTo>
                  <a:lnTo>
                    <a:pt x="7111" y="11198"/>
                  </a:lnTo>
                  <a:cubicBezTo>
                    <a:pt x="7526" y="11006"/>
                    <a:pt x="7809" y="10622"/>
                    <a:pt x="7880" y="10166"/>
                  </a:cubicBezTo>
                  <a:lnTo>
                    <a:pt x="8770" y="4552"/>
                  </a:lnTo>
                  <a:lnTo>
                    <a:pt x="8437"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a:off x="1633575" y="3018675"/>
              <a:ext cx="104700" cy="389725"/>
            </a:xfrm>
            <a:custGeom>
              <a:rect b="b" l="l" r="r" t="t"/>
              <a:pathLst>
                <a:path extrusionOk="0" h="15589" w="4188">
                  <a:moveTo>
                    <a:pt x="111" y="0"/>
                  </a:moveTo>
                  <a:lnTo>
                    <a:pt x="0" y="3085"/>
                  </a:lnTo>
                  <a:lnTo>
                    <a:pt x="1639" y="9822"/>
                  </a:lnTo>
                  <a:lnTo>
                    <a:pt x="1780" y="15588"/>
                  </a:lnTo>
                  <a:lnTo>
                    <a:pt x="3611" y="15588"/>
                  </a:lnTo>
                  <a:lnTo>
                    <a:pt x="4177" y="9195"/>
                  </a:lnTo>
                  <a:cubicBezTo>
                    <a:pt x="4188" y="9125"/>
                    <a:pt x="4188" y="9064"/>
                    <a:pt x="4177" y="8993"/>
                  </a:cubicBezTo>
                  <a:cubicBezTo>
                    <a:pt x="3905" y="4047"/>
                    <a:pt x="2893" y="1608"/>
                    <a:pt x="2327" y="597"/>
                  </a:cubicBezTo>
                  <a:lnTo>
                    <a:pt x="2195"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5"/>
            <p:cNvSpPr/>
            <p:nvPr/>
          </p:nvSpPr>
          <p:spPr>
            <a:xfrm>
              <a:off x="1614850" y="3028525"/>
              <a:ext cx="59200" cy="78675"/>
            </a:xfrm>
            <a:custGeom>
              <a:rect b="b" l="l" r="r" t="t"/>
              <a:pathLst>
                <a:path extrusionOk="0" h="3147" w="2368">
                  <a:moveTo>
                    <a:pt x="1" y="0"/>
                  </a:moveTo>
                  <a:lnTo>
                    <a:pt x="1" y="3147"/>
                  </a:lnTo>
                  <a:lnTo>
                    <a:pt x="2368" y="2965"/>
                  </a:lnTo>
                  <a:lnTo>
                    <a:pt x="2368"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5"/>
            <p:cNvSpPr/>
            <p:nvPr/>
          </p:nvSpPr>
          <p:spPr>
            <a:xfrm>
              <a:off x="1639875" y="3102875"/>
              <a:ext cx="25575" cy="3575"/>
            </a:xfrm>
            <a:custGeom>
              <a:rect b="b" l="l" r="r" t="t"/>
              <a:pathLst>
                <a:path extrusionOk="0" h="143" w="1023">
                  <a:moveTo>
                    <a:pt x="1012" y="0"/>
                  </a:moveTo>
                  <a:lnTo>
                    <a:pt x="1" y="92"/>
                  </a:lnTo>
                  <a:lnTo>
                    <a:pt x="11" y="142"/>
                  </a:lnTo>
                  <a:lnTo>
                    <a:pt x="1023" y="61"/>
                  </a:lnTo>
                  <a:lnTo>
                    <a:pt x="10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5"/>
            <p:cNvSpPr/>
            <p:nvPr/>
          </p:nvSpPr>
          <p:spPr>
            <a:xfrm>
              <a:off x="1588550" y="3036375"/>
              <a:ext cx="22525" cy="25550"/>
            </a:xfrm>
            <a:custGeom>
              <a:rect b="b" l="l" r="r" t="t"/>
              <a:pathLst>
                <a:path extrusionOk="0" h="1022" w="901">
                  <a:moveTo>
                    <a:pt x="840" y="0"/>
                  </a:moveTo>
                  <a:cubicBezTo>
                    <a:pt x="840" y="10"/>
                    <a:pt x="739" y="789"/>
                    <a:pt x="0" y="972"/>
                  </a:cubicBezTo>
                  <a:lnTo>
                    <a:pt x="10" y="1022"/>
                  </a:lnTo>
                  <a:cubicBezTo>
                    <a:pt x="790" y="830"/>
                    <a:pt x="900" y="10"/>
                    <a:pt x="900" y="10"/>
                  </a:cubicBezTo>
                  <a:lnTo>
                    <a:pt x="84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5"/>
            <p:cNvSpPr/>
            <p:nvPr/>
          </p:nvSpPr>
          <p:spPr>
            <a:xfrm>
              <a:off x="1679075" y="3036375"/>
              <a:ext cx="22300" cy="25550"/>
            </a:xfrm>
            <a:custGeom>
              <a:rect b="b" l="l" r="r" t="t"/>
              <a:pathLst>
                <a:path extrusionOk="0" h="1022" w="892">
                  <a:moveTo>
                    <a:pt x="51" y="0"/>
                  </a:moveTo>
                  <a:lnTo>
                    <a:pt x="1" y="10"/>
                  </a:lnTo>
                  <a:cubicBezTo>
                    <a:pt x="1" y="10"/>
                    <a:pt x="112" y="830"/>
                    <a:pt x="881" y="1022"/>
                  </a:cubicBezTo>
                  <a:lnTo>
                    <a:pt x="891" y="972"/>
                  </a:lnTo>
                  <a:cubicBezTo>
                    <a:pt x="163" y="789"/>
                    <a:pt x="51" y="10"/>
                    <a:pt x="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5"/>
            <p:cNvSpPr/>
            <p:nvPr/>
          </p:nvSpPr>
          <p:spPr>
            <a:xfrm>
              <a:off x="1648975" y="3104650"/>
              <a:ext cx="3575" cy="59450"/>
            </a:xfrm>
            <a:custGeom>
              <a:rect b="b" l="l" r="r" t="t"/>
              <a:pathLst>
                <a:path extrusionOk="0" h="2378" w="143">
                  <a:moveTo>
                    <a:pt x="102" y="1"/>
                  </a:moveTo>
                  <a:lnTo>
                    <a:pt x="1" y="2377"/>
                  </a:lnTo>
                  <a:lnTo>
                    <a:pt x="41" y="2377"/>
                  </a:lnTo>
                  <a:lnTo>
                    <a:pt x="14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5"/>
            <p:cNvSpPr/>
            <p:nvPr/>
          </p:nvSpPr>
          <p:spPr>
            <a:xfrm>
              <a:off x="1571850" y="2881350"/>
              <a:ext cx="162625" cy="158225"/>
            </a:xfrm>
            <a:custGeom>
              <a:rect b="b" l="l" r="r" t="t"/>
              <a:pathLst>
                <a:path extrusionOk="0" h="6329" w="6505">
                  <a:moveTo>
                    <a:pt x="1478" y="0"/>
                  </a:moveTo>
                  <a:cubicBezTo>
                    <a:pt x="992" y="81"/>
                    <a:pt x="1" y="1315"/>
                    <a:pt x="810" y="3278"/>
                  </a:cubicBezTo>
                  <a:lnTo>
                    <a:pt x="1002" y="6049"/>
                  </a:lnTo>
                  <a:cubicBezTo>
                    <a:pt x="1818" y="6258"/>
                    <a:pt x="2523" y="6328"/>
                    <a:pt x="3100" y="6328"/>
                  </a:cubicBezTo>
                  <a:cubicBezTo>
                    <a:pt x="4254" y="6328"/>
                    <a:pt x="4897" y="6049"/>
                    <a:pt x="4897" y="6049"/>
                  </a:cubicBezTo>
                  <a:lnTo>
                    <a:pt x="5018" y="3237"/>
                  </a:lnTo>
                  <a:lnTo>
                    <a:pt x="6039" y="2529"/>
                  </a:lnTo>
                  <a:cubicBezTo>
                    <a:pt x="6039" y="2529"/>
                    <a:pt x="6505" y="870"/>
                    <a:pt x="4432" y="0"/>
                  </a:cubicBezTo>
                  <a:cubicBezTo>
                    <a:pt x="4163" y="568"/>
                    <a:pt x="3564" y="854"/>
                    <a:pt x="2962" y="854"/>
                  </a:cubicBezTo>
                  <a:cubicBezTo>
                    <a:pt x="2362" y="854"/>
                    <a:pt x="1760" y="571"/>
                    <a:pt x="1478" y="0"/>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a:off x="1602650" y="2815475"/>
              <a:ext cx="21525" cy="20225"/>
            </a:xfrm>
            <a:custGeom>
              <a:rect b="b" l="l" r="r" t="t"/>
              <a:pathLst>
                <a:path extrusionOk="0" h="809" w="861">
                  <a:moveTo>
                    <a:pt x="411" y="1"/>
                  </a:moveTo>
                  <a:cubicBezTo>
                    <a:pt x="200" y="1"/>
                    <a:pt x="1" y="223"/>
                    <a:pt x="114" y="531"/>
                  </a:cubicBezTo>
                  <a:cubicBezTo>
                    <a:pt x="183" y="726"/>
                    <a:pt x="317" y="809"/>
                    <a:pt x="446" y="809"/>
                  </a:cubicBezTo>
                  <a:cubicBezTo>
                    <a:pt x="660" y="809"/>
                    <a:pt x="861" y="586"/>
                    <a:pt x="741" y="279"/>
                  </a:cubicBezTo>
                  <a:cubicBezTo>
                    <a:pt x="672" y="83"/>
                    <a:pt x="540" y="1"/>
                    <a:pt x="411"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a:off x="1606500" y="2819400"/>
              <a:ext cx="5575" cy="10125"/>
            </a:xfrm>
            <a:custGeom>
              <a:rect b="b" l="l" r="r" t="t"/>
              <a:pathLst>
                <a:path extrusionOk="0" h="405" w="223">
                  <a:moveTo>
                    <a:pt x="182" y="0"/>
                  </a:moveTo>
                  <a:cubicBezTo>
                    <a:pt x="0" y="142"/>
                    <a:pt x="72" y="394"/>
                    <a:pt x="81" y="405"/>
                  </a:cubicBezTo>
                  <a:lnTo>
                    <a:pt x="132" y="385"/>
                  </a:lnTo>
                  <a:cubicBezTo>
                    <a:pt x="132" y="385"/>
                    <a:pt x="72" y="162"/>
                    <a:pt x="223" y="50"/>
                  </a:cubicBezTo>
                  <a:lnTo>
                    <a:pt x="18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a:off x="1667900" y="2815475"/>
              <a:ext cx="21625" cy="20225"/>
            </a:xfrm>
            <a:custGeom>
              <a:rect b="b" l="l" r="r" t="t"/>
              <a:pathLst>
                <a:path extrusionOk="0" h="809" w="865">
                  <a:moveTo>
                    <a:pt x="447" y="1"/>
                  </a:moveTo>
                  <a:cubicBezTo>
                    <a:pt x="317" y="1"/>
                    <a:pt x="183" y="83"/>
                    <a:pt x="114" y="279"/>
                  </a:cubicBezTo>
                  <a:cubicBezTo>
                    <a:pt x="0" y="586"/>
                    <a:pt x="204" y="809"/>
                    <a:pt x="418" y="809"/>
                  </a:cubicBezTo>
                  <a:cubicBezTo>
                    <a:pt x="548" y="809"/>
                    <a:pt x="682" y="726"/>
                    <a:pt x="751" y="531"/>
                  </a:cubicBezTo>
                  <a:cubicBezTo>
                    <a:pt x="865" y="223"/>
                    <a:pt x="661" y="1"/>
                    <a:pt x="447"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a:off x="1680850" y="2819400"/>
              <a:ext cx="5350" cy="10125"/>
            </a:xfrm>
            <a:custGeom>
              <a:rect b="b" l="l" r="r" t="t"/>
              <a:pathLst>
                <a:path extrusionOk="0" h="405" w="214">
                  <a:moveTo>
                    <a:pt x="31" y="0"/>
                  </a:moveTo>
                  <a:lnTo>
                    <a:pt x="0" y="50"/>
                  </a:lnTo>
                  <a:cubicBezTo>
                    <a:pt x="152" y="162"/>
                    <a:pt x="81" y="385"/>
                    <a:pt x="81" y="385"/>
                  </a:cubicBezTo>
                  <a:lnTo>
                    <a:pt x="142" y="405"/>
                  </a:lnTo>
                  <a:cubicBezTo>
                    <a:pt x="142" y="394"/>
                    <a:pt x="213" y="142"/>
                    <a:pt x="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a:off x="1628250" y="2859600"/>
              <a:ext cx="34675" cy="23050"/>
            </a:xfrm>
            <a:custGeom>
              <a:rect b="b" l="l" r="r" t="t"/>
              <a:pathLst>
                <a:path extrusionOk="0" h="922" w="1387">
                  <a:moveTo>
                    <a:pt x="699" y="0"/>
                  </a:moveTo>
                  <a:lnTo>
                    <a:pt x="101" y="51"/>
                  </a:lnTo>
                  <a:lnTo>
                    <a:pt x="0" y="921"/>
                  </a:lnTo>
                  <a:lnTo>
                    <a:pt x="1386" y="921"/>
                  </a:lnTo>
                  <a:lnTo>
                    <a:pt x="1295" y="51"/>
                  </a:lnTo>
                  <a:lnTo>
                    <a:pt x="699" y="0"/>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a:off x="1630775" y="2860875"/>
              <a:ext cx="29875" cy="9975"/>
            </a:xfrm>
            <a:custGeom>
              <a:rect b="b" l="l" r="r" t="t"/>
              <a:pathLst>
                <a:path extrusionOk="0" h="399" w="1195">
                  <a:moveTo>
                    <a:pt x="0" y="0"/>
                  </a:moveTo>
                  <a:cubicBezTo>
                    <a:pt x="168" y="264"/>
                    <a:pt x="382" y="398"/>
                    <a:pt x="597" y="398"/>
                  </a:cubicBezTo>
                  <a:cubicBezTo>
                    <a:pt x="809" y="398"/>
                    <a:pt x="1023" y="267"/>
                    <a:pt x="1194" y="0"/>
                  </a:cubicBezTo>
                  <a:close/>
                </a:path>
              </a:pathLst>
            </a:custGeom>
            <a:solidFill>
              <a:srgbClr val="D981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a:off x="1610925" y="2769725"/>
              <a:ext cx="69325" cy="96275"/>
            </a:xfrm>
            <a:custGeom>
              <a:rect b="b" l="l" r="r" t="t"/>
              <a:pathLst>
                <a:path extrusionOk="0" h="3851" w="2773">
                  <a:moveTo>
                    <a:pt x="1384" y="1"/>
                  </a:moveTo>
                  <a:cubicBezTo>
                    <a:pt x="692" y="1"/>
                    <a:pt x="1" y="506"/>
                    <a:pt x="66" y="1522"/>
                  </a:cubicBezTo>
                  <a:lnTo>
                    <a:pt x="66" y="1542"/>
                  </a:lnTo>
                  <a:lnTo>
                    <a:pt x="198" y="2745"/>
                  </a:lnTo>
                  <a:cubicBezTo>
                    <a:pt x="208" y="2766"/>
                    <a:pt x="208" y="2786"/>
                    <a:pt x="208" y="2806"/>
                  </a:cubicBezTo>
                  <a:cubicBezTo>
                    <a:pt x="354" y="3504"/>
                    <a:pt x="868" y="3851"/>
                    <a:pt x="1383" y="3851"/>
                  </a:cubicBezTo>
                  <a:cubicBezTo>
                    <a:pt x="1905" y="3851"/>
                    <a:pt x="2427" y="3494"/>
                    <a:pt x="2565" y="2786"/>
                  </a:cubicBezTo>
                  <a:lnTo>
                    <a:pt x="2565" y="2745"/>
                  </a:lnTo>
                  <a:cubicBezTo>
                    <a:pt x="2565" y="2725"/>
                    <a:pt x="2707" y="1542"/>
                    <a:pt x="2707" y="1522"/>
                  </a:cubicBezTo>
                  <a:cubicBezTo>
                    <a:pt x="2772" y="509"/>
                    <a:pt x="2077" y="1"/>
                    <a:pt x="1384" y="1"/>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a:off x="1599175" y="2884125"/>
              <a:ext cx="93600" cy="27850"/>
            </a:xfrm>
            <a:custGeom>
              <a:rect b="b" l="l" r="r" t="t"/>
              <a:pathLst>
                <a:path extrusionOk="0" h="1114" w="3744">
                  <a:moveTo>
                    <a:pt x="51" y="1"/>
                  </a:moveTo>
                  <a:lnTo>
                    <a:pt x="0" y="21"/>
                  </a:lnTo>
                  <a:cubicBezTo>
                    <a:pt x="30" y="82"/>
                    <a:pt x="628" y="1093"/>
                    <a:pt x="1851" y="1114"/>
                  </a:cubicBezTo>
                  <a:cubicBezTo>
                    <a:pt x="3065" y="1093"/>
                    <a:pt x="3712" y="112"/>
                    <a:pt x="3743" y="61"/>
                  </a:cubicBezTo>
                  <a:lnTo>
                    <a:pt x="3703" y="31"/>
                  </a:lnTo>
                  <a:cubicBezTo>
                    <a:pt x="3276" y="696"/>
                    <a:pt x="2562" y="1040"/>
                    <a:pt x="1854" y="1040"/>
                  </a:cubicBezTo>
                  <a:cubicBezTo>
                    <a:pt x="1151" y="1040"/>
                    <a:pt x="454" y="701"/>
                    <a:pt x="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a:off x="1604125" y="2766300"/>
              <a:ext cx="90600" cy="61450"/>
            </a:xfrm>
            <a:custGeom>
              <a:rect b="b" l="l" r="r" t="t"/>
              <a:pathLst>
                <a:path extrusionOk="0" h="2458" w="3624">
                  <a:moveTo>
                    <a:pt x="1596" y="1"/>
                  </a:moveTo>
                  <a:cubicBezTo>
                    <a:pt x="780" y="1"/>
                    <a:pt x="0" y="612"/>
                    <a:pt x="247" y="1962"/>
                  </a:cubicBezTo>
                  <a:lnTo>
                    <a:pt x="358" y="2458"/>
                  </a:lnTo>
                  <a:cubicBezTo>
                    <a:pt x="358" y="2458"/>
                    <a:pt x="571" y="1932"/>
                    <a:pt x="561" y="1325"/>
                  </a:cubicBezTo>
                  <a:lnTo>
                    <a:pt x="561" y="1325"/>
                  </a:lnTo>
                  <a:cubicBezTo>
                    <a:pt x="561" y="1325"/>
                    <a:pt x="771" y="1397"/>
                    <a:pt x="1085" y="1397"/>
                  </a:cubicBezTo>
                  <a:cubicBezTo>
                    <a:pt x="1424" y="1397"/>
                    <a:pt x="1885" y="1313"/>
                    <a:pt x="2331" y="960"/>
                  </a:cubicBezTo>
                  <a:cubicBezTo>
                    <a:pt x="2331" y="960"/>
                    <a:pt x="2453" y="1345"/>
                    <a:pt x="2806" y="1598"/>
                  </a:cubicBezTo>
                  <a:cubicBezTo>
                    <a:pt x="2806" y="1598"/>
                    <a:pt x="2857" y="2104"/>
                    <a:pt x="2958" y="2458"/>
                  </a:cubicBezTo>
                  <a:cubicBezTo>
                    <a:pt x="3623" y="896"/>
                    <a:pt x="2583" y="1"/>
                    <a:pt x="15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a:off x="1645450" y="2824450"/>
              <a:ext cx="8625" cy="12675"/>
            </a:xfrm>
            <a:custGeom>
              <a:rect b="b" l="l" r="r" t="t"/>
              <a:pathLst>
                <a:path extrusionOk="0" h="507" w="345">
                  <a:moveTo>
                    <a:pt x="61" y="0"/>
                  </a:moveTo>
                  <a:lnTo>
                    <a:pt x="11" y="41"/>
                  </a:lnTo>
                  <a:cubicBezTo>
                    <a:pt x="92" y="132"/>
                    <a:pt x="263" y="446"/>
                    <a:pt x="0" y="446"/>
                  </a:cubicBezTo>
                  <a:lnTo>
                    <a:pt x="0" y="506"/>
                  </a:lnTo>
                  <a:cubicBezTo>
                    <a:pt x="344" y="506"/>
                    <a:pt x="121" y="61"/>
                    <a:pt x="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a:off x="1621925" y="2812050"/>
              <a:ext cx="13425" cy="6350"/>
            </a:xfrm>
            <a:custGeom>
              <a:rect b="b" l="l" r="r" t="t"/>
              <a:pathLst>
                <a:path extrusionOk="0" h="254" w="537">
                  <a:moveTo>
                    <a:pt x="507" y="0"/>
                  </a:moveTo>
                  <a:lnTo>
                    <a:pt x="1" y="112"/>
                  </a:lnTo>
                  <a:lnTo>
                    <a:pt x="41" y="254"/>
                  </a:lnTo>
                  <a:lnTo>
                    <a:pt x="536" y="142"/>
                  </a:lnTo>
                  <a:lnTo>
                    <a:pt x="50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5"/>
            <p:cNvSpPr/>
            <p:nvPr/>
          </p:nvSpPr>
          <p:spPr>
            <a:xfrm>
              <a:off x="1657325" y="2812050"/>
              <a:ext cx="13425" cy="6350"/>
            </a:xfrm>
            <a:custGeom>
              <a:rect b="b" l="l" r="r" t="t"/>
              <a:pathLst>
                <a:path extrusionOk="0" h="254" w="537">
                  <a:moveTo>
                    <a:pt x="41" y="0"/>
                  </a:moveTo>
                  <a:lnTo>
                    <a:pt x="1" y="142"/>
                  </a:lnTo>
                  <a:lnTo>
                    <a:pt x="496" y="254"/>
                  </a:lnTo>
                  <a:lnTo>
                    <a:pt x="537" y="112"/>
                  </a:lnTo>
                  <a:lnTo>
                    <a:pt x="4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5"/>
            <p:cNvSpPr/>
            <p:nvPr/>
          </p:nvSpPr>
          <p:spPr>
            <a:xfrm>
              <a:off x="1659600" y="2821150"/>
              <a:ext cx="4575" cy="4400"/>
            </a:xfrm>
            <a:custGeom>
              <a:rect b="b" l="l" r="r" t="t"/>
              <a:pathLst>
                <a:path extrusionOk="0" h="176" w="183">
                  <a:moveTo>
                    <a:pt x="92" y="1"/>
                  </a:moveTo>
                  <a:cubicBezTo>
                    <a:pt x="46" y="1"/>
                    <a:pt x="1" y="31"/>
                    <a:pt x="1" y="92"/>
                  </a:cubicBezTo>
                  <a:cubicBezTo>
                    <a:pt x="1" y="147"/>
                    <a:pt x="46" y="175"/>
                    <a:pt x="92" y="175"/>
                  </a:cubicBezTo>
                  <a:cubicBezTo>
                    <a:pt x="137" y="175"/>
                    <a:pt x="183" y="147"/>
                    <a:pt x="183" y="92"/>
                  </a:cubicBezTo>
                  <a:cubicBezTo>
                    <a:pt x="183" y="31"/>
                    <a:pt x="137"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p:nvPr/>
          </p:nvSpPr>
          <p:spPr>
            <a:xfrm>
              <a:off x="1628750" y="2821150"/>
              <a:ext cx="4325" cy="4400"/>
            </a:xfrm>
            <a:custGeom>
              <a:rect b="b" l="l" r="r" t="t"/>
              <a:pathLst>
                <a:path extrusionOk="0" h="176" w="173">
                  <a:moveTo>
                    <a:pt x="87" y="1"/>
                  </a:moveTo>
                  <a:cubicBezTo>
                    <a:pt x="44" y="1"/>
                    <a:pt x="0" y="31"/>
                    <a:pt x="0" y="92"/>
                  </a:cubicBezTo>
                  <a:cubicBezTo>
                    <a:pt x="0" y="147"/>
                    <a:pt x="44" y="175"/>
                    <a:pt x="87" y="175"/>
                  </a:cubicBezTo>
                  <a:cubicBezTo>
                    <a:pt x="130" y="175"/>
                    <a:pt x="173" y="147"/>
                    <a:pt x="173" y="92"/>
                  </a:cubicBezTo>
                  <a:cubicBezTo>
                    <a:pt x="173" y="31"/>
                    <a:pt x="130" y="1"/>
                    <a:pt x="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5"/>
            <p:cNvSpPr/>
            <p:nvPr/>
          </p:nvSpPr>
          <p:spPr>
            <a:xfrm>
              <a:off x="1696275" y="2758950"/>
              <a:ext cx="139125" cy="199050"/>
            </a:xfrm>
            <a:custGeom>
              <a:rect b="b" l="l" r="r" t="t"/>
              <a:pathLst>
                <a:path extrusionOk="0" h="7962" w="5565">
                  <a:moveTo>
                    <a:pt x="4897" y="0"/>
                  </a:moveTo>
                  <a:lnTo>
                    <a:pt x="2732" y="3369"/>
                  </a:lnTo>
                  <a:lnTo>
                    <a:pt x="203" y="6121"/>
                  </a:lnTo>
                  <a:lnTo>
                    <a:pt x="1" y="7962"/>
                  </a:lnTo>
                  <a:cubicBezTo>
                    <a:pt x="4007" y="5463"/>
                    <a:pt x="4168" y="3490"/>
                    <a:pt x="5564" y="445"/>
                  </a:cubicBezTo>
                  <a:lnTo>
                    <a:pt x="4897" y="0"/>
                  </a:ln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p:nvPr/>
          </p:nvSpPr>
          <p:spPr>
            <a:xfrm>
              <a:off x="1817175" y="2728500"/>
              <a:ext cx="36675" cy="41600"/>
            </a:xfrm>
            <a:custGeom>
              <a:rect b="b" l="l" r="r" t="t"/>
              <a:pathLst>
                <a:path extrusionOk="0" h="1664" w="1467">
                  <a:moveTo>
                    <a:pt x="900" y="1"/>
                  </a:moveTo>
                  <a:cubicBezTo>
                    <a:pt x="884" y="1"/>
                    <a:pt x="868" y="2"/>
                    <a:pt x="850" y="4"/>
                  </a:cubicBezTo>
                  <a:cubicBezTo>
                    <a:pt x="273" y="136"/>
                    <a:pt x="172" y="834"/>
                    <a:pt x="0" y="1532"/>
                  </a:cubicBezTo>
                  <a:lnTo>
                    <a:pt x="728" y="1663"/>
                  </a:lnTo>
                  <a:cubicBezTo>
                    <a:pt x="728" y="1663"/>
                    <a:pt x="1466" y="1137"/>
                    <a:pt x="1436" y="723"/>
                  </a:cubicBezTo>
                  <a:cubicBezTo>
                    <a:pt x="1436" y="723"/>
                    <a:pt x="1446" y="622"/>
                    <a:pt x="1305" y="561"/>
                  </a:cubicBezTo>
                  <a:cubicBezTo>
                    <a:pt x="1305" y="561"/>
                    <a:pt x="1385" y="429"/>
                    <a:pt x="1214" y="328"/>
                  </a:cubicBezTo>
                  <a:cubicBezTo>
                    <a:pt x="1214" y="328"/>
                    <a:pt x="1275" y="217"/>
                    <a:pt x="1122" y="146"/>
                  </a:cubicBezTo>
                  <a:cubicBezTo>
                    <a:pt x="1122" y="146"/>
                    <a:pt x="1080" y="1"/>
                    <a:pt x="900" y="1"/>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5"/>
            <p:cNvSpPr/>
            <p:nvPr/>
          </p:nvSpPr>
          <p:spPr>
            <a:xfrm>
              <a:off x="1834350" y="2752125"/>
              <a:ext cx="4075" cy="7850"/>
            </a:xfrm>
            <a:custGeom>
              <a:rect b="b" l="l" r="r" t="t"/>
              <a:pathLst>
                <a:path extrusionOk="0" h="314" w="163">
                  <a:moveTo>
                    <a:pt x="41" y="0"/>
                  </a:moveTo>
                  <a:lnTo>
                    <a:pt x="1" y="21"/>
                  </a:lnTo>
                  <a:cubicBezTo>
                    <a:pt x="11" y="21"/>
                    <a:pt x="112" y="192"/>
                    <a:pt x="11" y="273"/>
                  </a:cubicBezTo>
                  <a:lnTo>
                    <a:pt x="31" y="314"/>
                  </a:lnTo>
                  <a:cubicBezTo>
                    <a:pt x="163" y="203"/>
                    <a:pt x="51" y="0"/>
                    <a:pt x="4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5"/>
            <p:cNvSpPr/>
            <p:nvPr/>
          </p:nvSpPr>
          <p:spPr>
            <a:xfrm>
              <a:off x="1680850" y="2884125"/>
              <a:ext cx="65525" cy="78175"/>
            </a:xfrm>
            <a:custGeom>
              <a:rect b="b" l="l" r="r" t="t"/>
              <a:pathLst>
                <a:path extrusionOk="0" h="3127" w="2621">
                  <a:moveTo>
                    <a:pt x="304" y="1"/>
                  </a:moveTo>
                  <a:lnTo>
                    <a:pt x="0" y="3035"/>
                  </a:lnTo>
                  <a:lnTo>
                    <a:pt x="658" y="3126"/>
                  </a:lnTo>
                  <a:cubicBezTo>
                    <a:pt x="658" y="3126"/>
                    <a:pt x="2176" y="2195"/>
                    <a:pt x="2621" y="1548"/>
                  </a:cubicBezTo>
                  <a:cubicBezTo>
                    <a:pt x="2621" y="1548"/>
                    <a:pt x="1993" y="880"/>
                    <a:pt x="1619" y="132"/>
                  </a:cubicBezTo>
                  <a:cubicBezTo>
                    <a:pt x="1619" y="132"/>
                    <a:pt x="1419" y="214"/>
                    <a:pt x="1119" y="214"/>
                  </a:cubicBezTo>
                  <a:cubicBezTo>
                    <a:pt x="891" y="214"/>
                    <a:pt x="605" y="167"/>
                    <a:pt x="304" y="1"/>
                  </a:cubicBez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1439850" y="2761475"/>
              <a:ext cx="161375" cy="182600"/>
            </a:xfrm>
            <a:custGeom>
              <a:rect b="b" l="l" r="r" t="t"/>
              <a:pathLst>
                <a:path extrusionOk="0" h="7304" w="6455">
                  <a:moveTo>
                    <a:pt x="739" y="0"/>
                  </a:moveTo>
                  <a:lnTo>
                    <a:pt x="0" y="496"/>
                  </a:lnTo>
                  <a:lnTo>
                    <a:pt x="1599" y="4138"/>
                  </a:lnTo>
                  <a:cubicBezTo>
                    <a:pt x="1680" y="4350"/>
                    <a:pt x="1821" y="4543"/>
                    <a:pt x="1993" y="4694"/>
                  </a:cubicBezTo>
                  <a:cubicBezTo>
                    <a:pt x="2711" y="5311"/>
                    <a:pt x="4724" y="6940"/>
                    <a:pt x="6454" y="7304"/>
                  </a:cubicBezTo>
                  <a:lnTo>
                    <a:pt x="5847" y="5564"/>
                  </a:lnTo>
                  <a:cubicBezTo>
                    <a:pt x="2226" y="3136"/>
                    <a:pt x="2924" y="3693"/>
                    <a:pt x="739" y="0"/>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1550350" y="2883125"/>
              <a:ext cx="59475" cy="79175"/>
            </a:xfrm>
            <a:custGeom>
              <a:rect b="b" l="l" r="r" t="t"/>
              <a:pathLst>
                <a:path extrusionOk="0" h="3167" w="2379">
                  <a:moveTo>
                    <a:pt x="2145" y="0"/>
                  </a:moveTo>
                  <a:cubicBezTo>
                    <a:pt x="1744" y="222"/>
                    <a:pt x="1426" y="269"/>
                    <a:pt x="1228" y="269"/>
                  </a:cubicBezTo>
                  <a:cubicBezTo>
                    <a:pt x="1083" y="269"/>
                    <a:pt x="1002" y="243"/>
                    <a:pt x="1002" y="243"/>
                  </a:cubicBezTo>
                  <a:cubicBezTo>
                    <a:pt x="628" y="1001"/>
                    <a:pt x="1" y="1669"/>
                    <a:pt x="1" y="1669"/>
                  </a:cubicBezTo>
                  <a:cubicBezTo>
                    <a:pt x="901" y="2489"/>
                    <a:pt x="1720" y="3166"/>
                    <a:pt x="1720" y="3166"/>
                  </a:cubicBezTo>
                  <a:lnTo>
                    <a:pt x="2378" y="3075"/>
                  </a:lnTo>
                  <a:lnTo>
                    <a:pt x="2145" y="0"/>
                  </a:lnTo>
                  <a:close/>
                </a:path>
              </a:pathLst>
            </a:custGeom>
            <a:solidFill>
              <a:srgbClr val="697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1688425" y="2929400"/>
              <a:ext cx="24075" cy="38200"/>
            </a:xfrm>
            <a:custGeom>
              <a:rect b="b" l="l" r="r" t="t"/>
              <a:pathLst>
                <a:path extrusionOk="0" h="1528" w="963">
                  <a:moveTo>
                    <a:pt x="668" y="0"/>
                  </a:moveTo>
                  <a:lnTo>
                    <a:pt x="618" y="20"/>
                  </a:lnTo>
                  <a:lnTo>
                    <a:pt x="628" y="41"/>
                  </a:lnTo>
                  <a:cubicBezTo>
                    <a:pt x="648" y="92"/>
                    <a:pt x="891" y="1164"/>
                    <a:pt x="1" y="1477"/>
                  </a:cubicBezTo>
                  <a:lnTo>
                    <a:pt x="21" y="1528"/>
                  </a:lnTo>
                  <a:cubicBezTo>
                    <a:pt x="962" y="1204"/>
                    <a:pt x="689" y="41"/>
                    <a:pt x="679" y="31"/>
                  </a:cubicBezTo>
                  <a:lnTo>
                    <a:pt x="66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1695275" y="2962025"/>
              <a:ext cx="3050" cy="20250"/>
            </a:xfrm>
            <a:custGeom>
              <a:rect b="b" l="l" r="r" t="t"/>
              <a:pathLst>
                <a:path extrusionOk="0" h="810" w="122">
                  <a:moveTo>
                    <a:pt x="61" y="0"/>
                  </a:moveTo>
                  <a:lnTo>
                    <a:pt x="0" y="799"/>
                  </a:lnTo>
                  <a:lnTo>
                    <a:pt x="50" y="810"/>
                  </a:lnTo>
                  <a:lnTo>
                    <a:pt x="12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1577425" y="2929400"/>
              <a:ext cx="23800" cy="38200"/>
            </a:xfrm>
            <a:custGeom>
              <a:rect b="b" l="l" r="r" t="t"/>
              <a:pathLst>
                <a:path extrusionOk="0" h="1528" w="952">
                  <a:moveTo>
                    <a:pt x="293" y="0"/>
                  </a:moveTo>
                  <a:lnTo>
                    <a:pt x="284" y="31"/>
                  </a:lnTo>
                  <a:cubicBezTo>
                    <a:pt x="273" y="41"/>
                    <a:pt x="0" y="1204"/>
                    <a:pt x="931" y="1528"/>
                  </a:cubicBezTo>
                  <a:lnTo>
                    <a:pt x="951" y="1477"/>
                  </a:lnTo>
                  <a:cubicBezTo>
                    <a:pt x="71" y="1174"/>
                    <a:pt x="314" y="81"/>
                    <a:pt x="334" y="41"/>
                  </a:cubicBezTo>
                  <a:lnTo>
                    <a:pt x="344" y="20"/>
                  </a:lnTo>
                  <a:lnTo>
                    <a:pt x="29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5"/>
            <p:cNvSpPr/>
            <p:nvPr/>
          </p:nvSpPr>
          <p:spPr>
            <a:xfrm>
              <a:off x="1591575" y="2961525"/>
              <a:ext cx="2300" cy="20250"/>
            </a:xfrm>
            <a:custGeom>
              <a:rect b="b" l="l" r="r" t="t"/>
              <a:pathLst>
                <a:path extrusionOk="0" h="810" w="92">
                  <a:moveTo>
                    <a:pt x="62" y="0"/>
                  </a:moveTo>
                  <a:lnTo>
                    <a:pt x="1" y="10"/>
                  </a:lnTo>
                  <a:lnTo>
                    <a:pt x="31" y="809"/>
                  </a:lnTo>
                  <a:lnTo>
                    <a:pt x="92" y="809"/>
                  </a:lnTo>
                  <a:lnTo>
                    <a:pt x="6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5"/>
            <p:cNvSpPr/>
            <p:nvPr/>
          </p:nvSpPr>
          <p:spPr>
            <a:xfrm>
              <a:off x="1421900" y="2724900"/>
              <a:ext cx="36425" cy="49750"/>
            </a:xfrm>
            <a:custGeom>
              <a:rect b="b" l="l" r="r" t="t"/>
              <a:pathLst>
                <a:path extrusionOk="0" h="1990" w="1457">
                  <a:moveTo>
                    <a:pt x="612" y="0"/>
                  </a:moveTo>
                  <a:cubicBezTo>
                    <a:pt x="566" y="0"/>
                    <a:pt x="530" y="66"/>
                    <a:pt x="516" y="229"/>
                  </a:cubicBezTo>
                  <a:cubicBezTo>
                    <a:pt x="475" y="179"/>
                    <a:pt x="439" y="159"/>
                    <a:pt x="409" y="159"/>
                  </a:cubicBezTo>
                  <a:cubicBezTo>
                    <a:pt x="342" y="159"/>
                    <a:pt x="303" y="257"/>
                    <a:pt x="303" y="341"/>
                  </a:cubicBezTo>
                  <a:cubicBezTo>
                    <a:pt x="268" y="286"/>
                    <a:pt x="239" y="266"/>
                    <a:pt x="216" y="266"/>
                  </a:cubicBezTo>
                  <a:cubicBezTo>
                    <a:pt x="153" y="266"/>
                    <a:pt x="132" y="411"/>
                    <a:pt x="132" y="411"/>
                  </a:cubicBezTo>
                  <a:cubicBezTo>
                    <a:pt x="111" y="384"/>
                    <a:pt x="93" y="371"/>
                    <a:pt x="77" y="371"/>
                  </a:cubicBezTo>
                  <a:cubicBezTo>
                    <a:pt x="3" y="371"/>
                    <a:pt x="1" y="676"/>
                    <a:pt x="152" y="1079"/>
                  </a:cubicBezTo>
                  <a:cubicBezTo>
                    <a:pt x="344" y="1615"/>
                    <a:pt x="739" y="1989"/>
                    <a:pt x="739" y="1989"/>
                  </a:cubicBezTo>
                  <a:lnTo>
                    <a:pt x="1457" y="1463"/>
                  </a:lnTo>
                  <a:cubicBezTo>
                    <a:pt x="1457" y="1463"/>
                    <a:pt x="1347" y="401"/>
                    <a:pt x="1146" y="401"/>
                  </a:cubicBezTo>
                  <a:cubicBezTo>
                    <a:pt x="1145" y="401"/>
                    <a:pt x="1144" y="401"/>
                    <a:pt x="1143" y="402"/>
                  </a:cubicBezTo>
                  <a:cubicBezTo>
                    <a:pt x="1002" y="422"/>
                    <a:pt x="1022" y="755"/>
                    <a:pt x="1022" y="755"/>
                  </a:cubicBezTo>
                  <a:cubicBezTo>
                    <a:pt x="920" y="422"/>
                    <a:pt x="730" y="0"/>
                    <a:pt x="612" y="0"/>
                  </a:cubicBezTo>
                  <a:close/>
                </a:path>
              </a:pathLst>
            </a:custGeom>
            <a:solidFill>
              <a:srgbClr val="EBA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1424925" y="2735175"/>
              <a:ext cx="2300" cy="11150"/>
            </a:xfrm>
            <a:custGeom>
              <a:rect b="b" l="l" r="r" t="t"/>
              <a:pathLst>
                <a:path extrusionOk="0" h="446" w="92">
                  <a:moveTo>
                    <a:pt x="0" y="0"/>
                  </a:moveTo>
                  <a:cubicBezTo>
                    <a:pt x="0" y="0"/>
                    <a:pt x="11" y="274"/>
                    <a:pt x="61" y="445"/>
                  </a:cubicBezTo>
                  <a:lnTo>
                    <a:pt x="92" y="445"/>
                  </a:lnTo>
                  <a:cubicBezTo>
                    <a:pt x="51" y="26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1429225" y="2733150"/>
              <a:ext cx="3300" cy="10650"/>
            </a:xfrm>
            <a:custGeom>
              <a:rect b="b" l="l" r="r" t="t"/>
              <a:pathLst>
                <a:path extrusionOk="0" h="426" w="132">
                  <a:moveTo>
                    <a:pt x="31" y="0"/>
                  </a:moveTo>
                  <a:lnTo>
                    <a:pt x="1" y="11"/>
                  </a:lnTo>
                  <a:cubicBezTo>
                    <a:pt x="1" y="11"/>
                    <a:pt x="41" y="233"/>
                    <a:pt x="102" y="425"/>
                  </a:cubicBezTo>
                  <a:lnTo>
                    <a:pt x="132" y="415"/>
                  </a:lnTo>
                  <a:cubicBezTo>
                    <a:pt x="71" y="22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5"/>
            <p:cNvSpPr/>
            <p:nvPr/>
          </p:nvSpPr>
          <p:spPr>
            <a:xfrm>
              <a:off x="1434275" y="2730625"/>
              <a:ext cx="3575" cy="13175"/>
            </a:xfrm>
            <a:custGeom>
              <a:rect b="b" l="l" r="r" t="t"/>
              <a:pathLst>
                <a:path extrusionOk="0" h="527" w="143">
                  <a:moveTo>
                    <a:pt x="1" y="0"/>
                  </a:moveTo>
                  <a:cubicBezTo>
                    <a:pt x="1" y="0"/>
                    <a:pt x="31" y="274"/>
                    <a:pt x="112" y="526"/>
                  </a:cubicBezTo>
                  <a:lnTo>
                    <a:pt x="143" y="516"/>
                  </a:lnTo>
                  <a:cubicBezTo>
                    <a:pt x="71" y="263"/>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5"/>
            <p:cNvSpPr/>
            <p:nvPr/>
          </p:nvSpPr>
          <p:spPr>
            <a:xfrm>
              <a:off x="1446925" y="2743525"/>
              <a:ext cx="1800" cy="6100"/>
            </a:xfrm>
            <a:custGeom>
              <a:rect b="b" l="l" r="r" t="t"/>
              <a:pathLst>
                <a:path extrusionOk="0" h="244" w="72">
                  <a:moveTo>
                    <a:pt x="1" y="0"/>
                  </a:moveTo>
                  <a:cubicBezTo>
                    <a:pt x="1" y="0"/>
                    <a:pt x="21" y="132"/>
                    <a:pt x="41" y="243"/>
                  </a:cubicBezTo>
                  <a:lnTo>
                    <a:pt x="71" y="233"/>
                  </a:lnTo>
                  <a:cubicBezTo>
                    <a:pt x="51" y="132"/>
                    <a:pt x="31" y="0"/>
                    <a:pt x="3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5"/>
            <p:cNvSpPr/>
            <p:nvPr/>
          </p:nvSpPr>
          <p:spPr>
            <a:xfrm>
              <a:off x="1637100" y="2844425"/>
              <a:ext cx="20000" cy="8100"/>
            </a:xfrm>
            <a:custGeom>
              <a:rect b="b" l="l" r="r" t="t"/>
              <a:pathLst>
                <a:path extrusionOk="0" h="324" w="800">
                  <a:moveTo>
                    <a:pt x="1" y="0"/>
                  </a:moveTo>
                  <a:cubicBezTo>
                    <a:pt x="1" y="0"/>
                    <a:pt x="10" y="324"/>
                    <a:pt x="395" y="324"/>
                  </a:cubicBezTo>
                  <a:cubicBezTo>
                    <a:pt x="779" y="324"/>
                    <a:pt x="799"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5"/>
            <p:cNvSpPr/>
            <p:nvPr/>
          </p:nvSpPr>
          <p:spPr>
            <a:xfrm>
              <a:off x="2168425" y="3367400"/>
              <a:ext cx="48075" cy="44300"/>
            </a:xfrm>
            <a:custGeom>
              <a:rect b="b" l="l" r="r" t="t"/>
              <a:pathLst>
                <a:path extrusionOk="0" h="1772" w="1923">
                  <a:moveTo>
                    <a:pt x="1093" y="0"/>
                  </a:moveTo>
                  <a:lnTo>
                    <a:pt x="0" y="1043"/>
                  </a:lnTo>
                  <a:lnTo>
                    <a:pt x="1164" y="1771"/>
                  </a:lnTo>
                  <a:lnTo>
                    <a:pt x="1922" y="618"/>
                  </a:lnTo>
                  <a:lnTo>
                    <a:pt x="1093"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5"/>
            <p:cNvSpPr/>
            <p:nvPr/>
          </p:nvSpPr>
          <p:spPr>
            <a:xfrm>
              <a:off x="2182350" y="3376000"/>
              <a:ext cx="58425" cy="83475"/>
            </a:xfrm>
            <a:custGeom>
              <a:rect b="b" l="l" r="r" t="t"/>
              <a:pathLst>
                <a:path extrusionOk="0" h="3339" w="2337">
                  <a:moveTo>
                    <a:pt x="1295" y="0"/>
                  </a:moveTo>
                  <a:lnTo>
                    <a:pt x="374" y="1396"/>
                  </a:lnTo>
                  <a:lnTo>
                    <a:pt x="0" y="2813"/>
                  </a:lnTo>
                  <a:lnTo>
                    <a:pt x="405" y="3339"/>
                  </a:lnTo>
                  <a:lnTo>
                    <a:pt x="2336" y="436"/>
                  </a:lnTo>
                  <a:lnTo>
                    <a:pt x="12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5"/>
            <p:cNvSpPr/>
            <p:nvPr/>
          </p:nvSpPr>
          <p:spPr>
            <a:xfrm>
              <a:off x="2172725" y="3383575"/>
              <a:ext cx="70825" cy="86275"/>
            </a:xfrm>
            <a:custGeom>
              <a:rect b="b" l="l" r="r" t="t"/>
              <a:pathLst>
                <a:path extrusionOk="0" h="3451" w="2833">
                  <a:moveTo>
                    <a:pt x="2519" y="1"/>
                  </a:moveTo>
                  <a:lnTo>
                    <a:pt x="1083" y="2196"/>
                  </a:lnTo>
                  <a:cubicBezTo>
                    <a:pt x="1083" y="2196"/>
                    <a:pt x="971" y="2139"/>
                    <a:pt x="821" y="2139"/>
                  </a:cubicBezTo>
                  <a:cubicBezTo>
                    <a:pt x="667" y="2139"/>
                    <a:pt x="472" y="2199"/>
                    <a:pt x="314" y="2439"/>
                  </a:cubicBezTo>
                  <a:cubicBezTo>
                    <a:pt x="1" y="2904"/>
                    <a:pt x="658" y="3451"/>
                    <a:pt x="658" y="3451"/>
                  </a:cubicBezTo>
                  <a:lnTo>
                    <a:pt x="2833" y="183"/>
                  </a:lnTo>
                  <a:lnTo>
                    <a:pt x="25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5"/>
            <p:cNvSpPr/>
            <p:nvPr/>
          </p:nvSpPr>
          <p:spPr>
            <a:xfrm>
              <a:off x="2211925" y="3381225"/>
              <a:ext cx="11400" cy="10000"/>
            </a:xfrm>
            <a:custGeom>
              <a:rect b="b" l="l" r="r" t="t"/>
              <a:pathLst>
                <a:path extrusionOk="0" h="400" w="456">
                  <a:moveTo>
                    <a:pt x="226" y="0"/>
                  </a:moveTo>
                  <a:cubicBezTo>
                    <a:pt x="160" y="0"/>
                    <a:pt x="99" y="32"/>
                    <a:pt x="61" y="95"/>
                  </a:cubicBezTo>
                  <a:cubicBezTo>
                    <a:pt x="0" y="186"/>
                    <a:pt x="31" y="308"/>
                    <a:pt x="122" y="368"/>
                  </a:cubicBezTo>
                  <a:cubicBezTo>
                    <a:pt x="154" y="390"/>
                    <a:pt x="190" y="400"/>
                    <a:pt x="226" y="400"/>
                  </a:cubicBezTo>
                  <a:cubicBezTo>
                    <a:pt x="291" y="400"/>
                    <a:pt x="356" y="366"/>
                    <a:pt x="395" y="308"/>
                  </a:cubicBezTo>
                  <a:cubicBezTo>
                    <a:pt x="456" y="216"/>
                    <a:pt x="436" y="95"/>
                    <a:pt x="344" y="34"/>
                  </a:cubicBezTo>
                  <a:cubicBezTo>
                    <a:pt x="306" y="11"/>
                    <a:pt x="265"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5"/>
            <p:cNvSpPr/>
            <p:nvPr/>
          </p:nvSpPr>
          <p:spPr>
            <a:xfrm>
              <a:off x="2184350" y="3393975"/>
              <a:ext cx="18475" cy="19975"/>
            </a:xfrm>
            <a:custGeom>
              <a:rect b="b" l="l" r="r" t="t"/>
              <a:pathLst>
                <a:path extrusionOk="0" h="799" w="739">
                  <a:moveTo>
                    <a:pt x="395" y="0"/>
                  </a:moveTo>
                  <a:lnTo>
                    <a:pt x="1" y="607"/>
                  </a:lnTo>
                  <a:lnTo>
                    <a:pt x="355" y="779"/>
                  </a:lnTo>
                  <a:lnTo>
                    <a:pt x="426" y="799"/>
                  </a:lnTo>
                  <a:lnTo>
                    <a:pt x="739" y="313"/>
                  </a:lnTo>
                  <a:lnTo>
                    <a:pt x="3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5"/>
            <p:cNvSpPr/>
            <p:nvPr/>
          </p:nvSpPr>
          <p:spPr>
            <a:xfrm>
              <a:off x="2180825" y="3370950"/>
              <a:ext cx="20000" cy="34175"/>
            </a:xfrm>
            <a:custGeom>
              <a:rect b="b" l="l" r="r" t="t"/>
              <a:pathLst>
                <a:path extrusionOk="0" h="1367" w="800">
                  <a:moveTo>
                    <a:pt x="799" y="0"/>
                  </a:moveTo>
                  <a:lnTo>
                    <a:pt x="0" y="1204"/>
                  </a:lnTo>
                  <a:lnTo>
                    <a:pt x="243" y="1366"/>
                  </a:lnTo>
                  <a:lnTo>
                    <a:pt x="799" y="0"/>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5"/>
            <p:cNvSpPr/>
            <p:nvPr/>
          </p:nvSpPr>
          <p:spPr>
            <a:xfrm>
              <a:off x="2332800" y="3289775"/>
              <a:ext cx="35700" cy="36950"/>
            </a:xfrm>
            <a:custGeom>
              <a:rect b="b" l="l" r="r" t="t"/>
              <a:pathLst>
                <a:path extrusionOk="0" h="1478" w="1428">
                  <a:moveTo>
                    <a:pt x="395" y="0"/>
                  </a:moveTo>
                  <a:lnTo>
                    <a:pt x="0" y="1457"/>
                  </a:lnTo>
                  <a:lnTo>
                    <a:pt x="1366" y="1477"/>
                  </a:lnTo>
                  <a:lnTo>
                    <a:pt x="1427" y="102"/>
                  </a:lnTo>
                  <a:lnTo>
                    <a:pt x="395"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5"/>
            <p:cNvSpPr/>
            <p:nvPr/>
          </p:nvSpPr>
          <p:spPr>
            <a:xfrm>
              <a:off x="2361625" y="3283200"/>
              <a:ext cx="29625" cy="87025"/>
            </a:xfrm>
            <a:custGeom>
              <a:rect b="b" l="l" r="r" t="t"/>
              <a:pathLst>
                <a:path extrusionOk="0" h="3481" w="1185">
                  <a:moveTo>
                    <a:pt x="1185" y="0"/>
                  </a:moveTo>
                  <a:lnTo>
                    <a:pt x="72" y="172"/>
                  </a:lnTo>
                  <a:lnTo>
                    <a:pt x="1" y="1841"/>
                  </a:lnTo>
                  <a:lnTo>
                    <a:pt x="405" y="3247"/>
                  </a:lnTo>
                  <a:lnTo>
                    <a:pt x="1032" y="3480"/>
                  </a:lnTo>
                  <a:lnTo>
                    <a:pt x="118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5"/>
            <p:cNvSpPr/>
            <p:nvPr/>
          </p:nvSpPr>
          <p:spPr>
            <a:xfrm>
              <a:off x="2368700" y="3282925"/>
              <a:ext cx="25575" cy="98150"/>
            </a:xfrm>
            <a:custGeom>
              <a:rect b="b" l="l" r="r" t="t"/>
              <a:pathLst>
                <a:path extrusionOk="0" h="3926" w="1023">
                  <a:moveTo>
                    <a:pt x="668" y="1"/>
                  </a:moveTo>
                  <a:lnTo>
                    <a:pt x="558" y="2631"/>
                  </a:lnTo>
                  <a:cubicBezTo>
                    <a:pt x="558" y="2631"/>
                    <a:pt x="52" y="2662"/>
                    <a:pt x="21" y="3228"/>
                  </a:cubicBezTo>
                  <a:cubicBezTo>
                    <a:pt x="1" y="3795"/>
                    <a:pt x="851" y="3926"/>
                    <a:pt x="851" y="3926"/>
                  </a:cubicBezTo>
                  <a:lnTo>
                    <a:pt x="10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5"/>
            <p:cNvSpPr/>
            <p:nvPr/>
          </p:nvSpPr>
          <p:spPr>
            <a:xfrm>
              <a:off x="2366175" y="3289500"/>
              <a:ext cx="10150" cy="10150"/>
            </a:xfrm>
            <a:custGeom>
              <a:rect b="b" l="l" r="r" t="t"/>
              <a:pathLst>
                <a:path extrusionOk="0" h="406" w="406">
                  <a:moveTo>
                    <a:pt x="214" y="1"/>
                  </a:moveTo>
                  <a:cubicBezTo>
                    <a:pt x="102" y="1"/>
                    <a:pt x="11" y="82"/>
                    <a:pt x="1" y="193"/>
                  </a:cubicBezTo>
                  <a:cubicBezTo>
                    <a:pt x="1" y="304"/>
                    <a:pt x="82" y="396"/>
                    <a:pt x="193" y="405"/>
                  </a:cubicBezTo>
                  <a:cubicBezTo>
                    <a:pt x="304" y="405"/>
                    <a:pt x="396" y="325"/>
                    <a:pt x="396" y="214"/>
                  </a:cubicBezTo>
                  <a:cubicBezTo>
                    <a:pt x="405" y="102"/>
                    <a:pt x="315" y="11"/>
                    <a:pt x="2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5"/>
            <p:cNvSpPr/>
            <p:nvPr/>
          </p:nvSpPr>
          <p:spPr>
            <a:xfrm>
              <a:off x="2354300" y="3313275"/>
              <a:ext cx="12400" cy="18000"/>
            </a:xfrm>
            <a:custGeom>
              <a:rect b="b" l="l" r="r" t="t"/>
              <a:pathLst>
                <a:path extrusionOk="0" h="720" w="496">
                  <a:moveTo>
                    <a:pt x="31" y="1"/>
                  </a:moveTo>
                  <a:lnTo>
                    <a:pt x="1" y="719"/>
                  </a:lnTo>
                  <a:lnTo>
                    <a:pt x="1" y="719"/>
                  </a:lnTo>
                  <a:lnTo>
                    <a:pt x="395" y="689"/>
                  </a:lnTo>
                  <a:lnTo>
                    <a:pt x="466" y="668"/>
                  </a:lnTo>
                  <a:lnTo>
                    <a:pt x="496" y="92"/>
                  </a:lnTo>
                  <a:lnTo>
                    <a:pt x="3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5"/>
            <p:cNvSpPr/>
            <p:nvPr/>
          </p:nvSpPr>
          <p:spPr>
            <a:xfrm>
              <a:off x="2347225" y="3290275"/>
              <a:ext cx="7350" cy="36175"/>
            </a:xfrm>
            <a:custGeom>
              <a:rect b="b" l="l" r="r" t="t"/>
              <a:pathLst>
                <a:path extrusionOk="0" h="1447" w="294">
                  <a:moveTo>
                    <a:pt x="61" y="1"/>
                  </a:moveTo>
                  <a:lnTo>
                    <a:pt x="0" y="1447"/>
                  </a:lnTo>
                  <a:lnTo>
                    <a:pt x="293" y="1447"/>
                  </a:lnTo>
                  <a:lnTo>
                    <a:pt x="61" y="1"/>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5"/>
            <p:cNvSpPr/>
            <p:nvPr/>
          </p:nvSpPr>
          <p:spPr>
            <a:xfrm>
              <a:off x="2043750" y="3040925"/>
              <a:ext cx="159850" cy="370775"/>
            </a:xfrm>
            <a:custGeom>
              <a:rect b="b" l="l" r="r" t="t"/>
              <a:pathLst>
                <a:path extrusionOk="0" h="14831" w="6394">
                  <a:moveTo>
                    <a:pt x="1741" y="1"/>
                  </a:moveTo>
                  <a:lnTo>
                    <a:pt x="112" y="9651"/>
                  </a:lnTo>
                  <a:cubicBezTo>
                    <a:pt x="1" y="10288"/>
                    <a:pt x="243" y="10946"/>
                    <a:pt x="739" y="11360"/>
                  </a:cubicBezTo>
                  <a:lnTo>
                    <a:pt x="5220" y="14830"/>
                  </a:lnTo>
                  <a:lnTo>
                    <a:pt x="6394" y="12958"/>
                  </a:lnTo>
                  <a:lnTo>
                    <a:pt x="2721" y="9610"/>
                  </a:lnTo>
                  <a:lnTo>
                    <a:pt x="4522" y="3480"/>
                  </a:lnTo>
                  <a:lnTo>
                    <a:pt x="4522" y="183"/>
                  </a:lnTo>
                  <a:lnTo>
                    <a:pt x="1741"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5"/>
            <p:cNvSpPr/>
            <p:nvPr/>
          </p:nvSpPr>
          <p:spPr>
            <a:xfrm>
              <a:off x="2137825" y="3030550"/>
              <a:ext cx="212700" cy="307800"/>
            </a:xfrm>
            <a:custGeom>
              <a:rect b="b" l="l" r="r" t="t"/>
              <a:pathLst>
                <a:path extrusionOk="0" h="12312" w="8508">
                  <a:moveTo>
                    <a:pt x="1" y="0"/>
                  </a:moveTo>
                  <a:lnTo>
                    <a:pt x="1123" y="10471"/>
                  </a:lnTo>
                  <a:cubicBezTo>
                    <a:pt x="1184" y="11037"/>
                    <a:pt x="1629" y="11492"/>
                    <a:pt x="2195" y="11563"/>
                  </a:cubicBezTo>
                  <a:lnTo>
                    <a:pt x="8366" y="12312"/>
                  </a:lnTo>
                  <a:lnTo>
                    <a:pt x="8508" y="10177"/>
                  </a:lnTo>
                  <a:lnTo>
                    <a:pt x="4249" y="9469"/>
                  </a:lnTo>
                  <a:lnTo>
                    <a:pt x="2924" y="416"/>
                  </a:lnTo>
                  <a:lnTo>
                    <a:pt x="1"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5"/>
            <p:cNvSpPr/>
            <p:nvPr/>
          </p:nvSpPr>
          <p:spPr>
            <a:xfrm>
              <a:off x="2182850" y="3062175"/>
              <a:ext cx="33900" cy="30600"/>
            </a:xfrm>
            <a:custGeom>
              <a:rect b="b" l="l" r="r" t="t"/>
              <a:pathLst>
                <a:path extrusionOk="0" h="1224" w="1356">
                  <a:moveTo>
                    <a:pt x="20" y="0"/>
                  </a:moveTo>
                  <a:cubicBezTo>
                    <a:pt x="20" y="20"/>
                    <a:pt x="0" y="495"/>
                    <a:pt x="334" y="860"/>
                  </a:cubicBezTo>
                  <a:cubicBezTo>
                    <a:pt x="567" y="1102"/>
                    <a:pt x="911" y="1224"/>
                    <a:pt x="1356" y="1224"/>
                  </a:cubicBezTo>
                  <a:lnTo>
                    <a:pt x="1356" y="1174"/>
                  </a:lnTo>
                  <a:cubicBezTo>
                    <a:pt x="931" y="1174"/>
                    <a:pt x="597" y="1052"/>
                    <a:pt x="374" y="819"/>
                  </a:cubicBezTo>
                  <a:cubicBezTo>
                    <a:pt x="50" y="475"/>
                    <a:pt x="81" y="0"/>
                    <a:pt x="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5"/>
            <p:cNvSpPr/>
            <p:nvPr/>
          </p:nvSpPr>
          <p:spPr>
            <a:xfrm>
              <a:off x="2080925" y="3062175"/>
              <a:ext cx="34175" cy="30600"/>
            </a:xfrm>
            <a:custGeom>
              <a:rect b="b" l="l" r="r" t="t"/>
              <a:pathLst>
                <a:path extrusionOk="0" h="1224" w="1367">
                  <a:moveTo>
                    <a:pt x="1285" y="0"/>
                  </a:moveTo>
                  <a:cubicBezTo>
                    <a:pt x="1285" y="0"/>
                    <a:pt x="1306" y="475"/>
                    <a:pt x="982" y="819"/>
                  </a:cubicBezTo>
                  <a:cubicBezTo>
                    <a:pt x="769" y="1052"/>
                    <a:pt x="436" y="1174"/>
                    <a:pt x="0" y="1174"/>
                  </a:cubicBezTo>
                  <a:lnTo>
                    <a:pt x="0" y="1224"/>
                  </a:lnTo>
                  <a:cubicBezTo>
                    <a:pt x="456" y="1224"/>
                    <a:pt x="789" y="1102"/>
                    <a:pt x="1022" y="860"/>
                  </a:cubicBezTo>
                  <a:cubicBezTo>
                    <a:pt x="1366" y="495"/>
                    <a:pt x="1336" y="20"/>
                    <a:pt x="13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5"/>
            <p:cNvSpPr/>
            <p:nvPr/>
          </p:nvSpPr>
          <p:spPr>
            <a:xfrm>
              <a:off x="1952950" y="2764500"/>
              <a:ext cx="139375" cy="186150"/>
            </a:xfrm>
            <a:custGeom>
              <a:rect b="b" l="l" r="r" t="t"/>
              <a:pathLst>
                <a:path extrusionOk="0" h="7446" w="5575">
                  <a:moveTo>
                    <a:pt x="810" y="1"/>
                  </a:moveTo>
                  <a:lnTo>
                    <a:pt x="1" y="466"/>
                  </a:lnTo>
                  <a:cubicBezTo>
                    <a:pt x="1316" y="3541"/>
                    <a:pt x="1639" y="4846"/>
                    <a:pt x="5575" y="7446"/>
                  </a:cubicBezTo>
                  <a:lnTo>
                    <a:pt x="5423" y="5605"/>
                  </a:lnTo>
                  <a:lnTo>
                    <a:pt x="2894" y="3420"/>
                  </a:lnTo>
                  <a:lnTo>
                    <a:pt x="810"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5"/>
            <p:cNvSpPr/>
            <p:nvPr/>
          </p:nvSpPr>
          <p:spPr>
            <a:xfrm>
              <a:off x="1931200" y="2725875"/>
              <a:ext cx="43800" cy="50275"/>
            </a:xfrm>
            <a:custGeom>
              <a:rect b="b" l="l" r="r" t="t"/>
              <a:pathLst>
                <a:path extrusionOk="0" h="2011" w="1752">
                  <a:moveTo>
                    <a:pt x="700" y="0"/>
                  </a:moveTo>
                  <a:cubicBezTo>
                    <a:pt x="500" y="0"/>
                    <a:pt x="436" y="160"/>
                    <a:pt x="436" y="160"/>
                  </a:cubicBezTo>
                  <a:cubicBezTo>
                    <a:pt x="264" y="251"/>
                    <a:pt x="324" y="383"/>
                    <a:pt x="324" y="383"/>
                  </a:cubicBezTo>
                  <a:cubicBezTo>
                    <a:pt x="122" y="504"/>
                    <a:pt x="214" y="666"/>
                    <a:pt x="214" y="666"/>
                  </a:cubicBezTo>
                  <a:cubicBezTo>
                    <a:pt x="41" y="727"/>
                    <a:pt x="52" y="848"/>
                    <a:pt x="52" y="848"/>
                  </a:cubicBezTo>
                  <a:cubicBezTo>
                    <a:pt x="1" y="1354"/>
                    <a:pt x="871" y="2011"/>
                    <a:pt x="871" y="2011"/>
                  </a:cubicBezTo>
                  <a:lnTo>
                    <a:pt x="1751" y="1880"/>
                  </a:lnTo>
                  <a:cubicBezTo>
                    <a:pt x="1569" y="1030"/>
                    <a:pt x="1468" y="180"/>
                    <a:pt x="780" y="8"/>
                  </a:cubicBezTo>
                  <a:cubicBezTo>
                    <a:pt x="751" y="3"/>
                    <a:pt x="724" y="0"/>
                    <a:pt x="700" y="0"/>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5"/>
            <p:cNvSpPr/>
            <p:nvPr/>
          </p:nvSpPr>
          <p:spPr>
            <a:xfrm>
              <a:off x="1936700" y="2726875"/>
              <a:ext cx="19575" cy="19450"/>
            </a:xfrm>
            <a:custGeom>
              <a:rect b="b" l="l" r="r" t="t"/>
              <a:pathLst>
                <a:path extrusionOk="0" h="778" w="783">
                  <a:moveTo>
                    <a:pt x="726" y="0"/>
                  </a:moveTo>
                  <a:cubicBezTo>
                    <a:pt x="399" y="0"/>
                    <a:pt x="1" y="777"/>
                    <a:pt x="469" y="777"/>
                  </a:cubicBezTo>
                  <a:cubicBezTo>
                    <a:pt x="590" y="737"/>
                    <a:pt x="671" y="535"/>
                    <a:pt x="671" y="505"/>
                  </a:cubicBezTo>
                  <a:lnTo>
                    <a:pt x="630" y="484"/>
                  </a:lnTo>
                  <a:cubicBezTo>
                    <a:pt x="601" y="572"/>
                    <a:pt x="515" y="737"/>
                    <a:pt x="424" y="737"/>
                  </a:cubicBezTo>
                  <a:cubicBezTo>
                    <a:pt x="388" y="737"/>
                    <a:pt x="351" y="712"/>
                    <a:pt x="317" y="646"/>
                  </a:cubicBezTo>
                  <a:cubicBezTo>
                    <a:pt x="232" y="486"/>
                    <a:pt x="507" y="62"/>
                    <a:pt x="725" y="62"/>
                  </a:cubicBezTo>
                  <a:cubicBezTo>
                    <a:pt x="741" y="62"/>
                    <a:pt x="757" y="64"/>
                    <a:pt x="772" y="69"/>
                  </a:cubicBezTo>
                  <a:lnTo>
                    <a:pt x="783" y="9"/>
                  </a:lnTo>
                  <a:cubicBezTo>
                    <a:pt x="764" y="3"/>
                    <a:pt x="745" y="0"/>
                    <a:pt x="726"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5"/>
            <p:cNvSpPr/>
            <p:nvPr/>
          </p:nvSpPr>
          <p:spPr>
            <a:xfrm>
              <a:off x="1931725" y="2747075"/>
              <a:ext cx="12925" cy="6750"/>
            </a:xfrm>
            <a:custGeom>
              <a:rect b="b" l="l" r="r" t="t"/>
              <a:pathLst>
                <a:path extrusionOk="0" h="270" w="517">
                  <a:moveTo>
                    <a:pt x="51" y="0"/>
                  </a:moveTo>
                  <a:lnTo>
                    <a:pt x="11" y="30"/>
                  </a:lnTo>
                  <a:cubicBezTo>
                    <a:pt x="1" y="30"/>
                    <a:pt x="197" y="269"/>
                    <a:pt x="338" y="269"/>
                  </a:cubicBezTo>
                  <a:cubicBezTo>
                    <a:pt x="351" y="269"/>
                    <a:pt x="363" y="267"/>
                    <a:pt x="375" y="263"/>
                  </a:cubicBezTo>
                  <a:cubicBezTo>
                    <a:pt x="465" y="232"/>
                    <a:pt x="516" y="70"/>
                    <a:pt x="516" y="61"/>
                  </a:cubicBezTo>
                  <a:lnTo>
                    <a:pt x="465" y="50"/>
                  </a:lnTo>
                  <a:cubicBezTo>
                    <a:pt x="442" y="165"/>
                    <a:pt x="392" y="206"/>
                    <a:pt x="335" y="206"/>
                  </a:cubicBezTo>
                  <a:cubicBezTo>
                    <a:pt x="221" y="206"/>
                    <a:pt x="78" y="47"/>
                    <a:pt x="5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5"/>
            <p:cNvSpPr/>
            <p:nvPr/>
          </p:nvSpPr>
          <p:spPr>
            <a:xfrm>
              <a:off x="1949675" y="2754400"/>
              <a:ext cx="5075" cy="9625"/>
            </a:xfrm>
            <a:custGeom>
              <a:rect b="b" l="l" r="r" t="t"/>
              <a:pathLst>
                <a:path extrusionOk="0" h="385" w="203">
                  <a:moveTo>
                    <a:pt x="152" y="0"/>
                  </a:moveTo>
                  <a:cubicBezTo>
                    <a:pt x="152" y="11"/>
                    <a:pt x="1" y="243"/>
                    <a:pt x="152" y="384"/>
                  </a:cubicBezTo>
                  <a:lnTo>
                    <a:pt x="192" y="344"/>
                  </a:lnTo>
                  <a:cubicBezTo>
                    <a:pt x="71" y="233"/>
                    <a:pt x="192" y="31"/>
                    <a:pt x="203" y="31"/>
                  </a:cubicBezTo>
                  <a:lnTo>
                    <a:pt x="152"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5"/>
            <p:cNvSpPr/>
            <p:nvPr/>
          </p:nvSpPr>
          <p:spPr>
            <a:xfrm>
              <a:off x="2194225" y="2768300"/>
              <a:ext cx="161350" cy="182875"/>
            </a:xfrm>
            <a:custGeom>
              <a:rect b="b" l="l" r="r" t="t"/>
              <a:pathLst>
                <a:path extrusionOk="0" h="7315" w="6454">
                  <a:moveTo>
                    <a:pt x="5615" y="1"/>
                  </a:moveTo>
                  <a:cubicBezTo>
                    <a:pt x="3430" y="3693"/>
                    <a:pt x="4289" y="3511"/>
                    <a:pt x="445" y="5271"/>
                  </a:cubicBezTo>
                  <a:lnTo>
                    <a:pt x="0" y="7314"/>
                  </a:lnTo>
                  <a:cubicBezTo>
                    <a:pt x="2155" y="6859"/>
                    <a:pt x="4734" y="4461"/>
                    <a:pt x="4734" y="4461"/>
                  </a:cubicBezTo>
                  <a:lnTo>
                    <a:pt x="6454" y="426"/>
                  </a:lnTo>
                  <a:lnTo>
                    <a:pt x="5615"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5"/>
            <p:cNvSpPr/>
            <p:nvPr/>
          </p:nvSpPr>
          <p:spPr>
            <a:xfrm>
              <a:off x="2334075" y="2727850"/>
              <a:ext cx="39650" cy="58700"/>
            </a:xfrm>
            <a:custGeom>
              <a:rect b="b" l="l" r="r" t="t"/>
              <a:pathLst>
                <a:path extrusionOk="0" h="2348" w="1586">
                  <a:moveTo>
                    <a:pt x="906" y="1"/>
                  </a:moveTo>
                  <a:cubicBezTo>
                    <a:pt x="773" y="1"/>
                    <a:pt x="554" y="472"/>
                    <a:pt x="445" y="850"/>
                  </a:cubicBezTo>
                  <a:cubicBezTo>
                    <a:pt x="445" y="850"/>
                    <a:pt x="466" y="466"/>
                    <a:pt x="304" y="455"/>
                  </a:cubicBezTo>
                  <a:cubicBezTo>
                    <a:pt x="302" y="455"/>
                    <a:pt x="301" y="455"/>
                    <a:pt x="299" y="455"/>
                  </a:cubicBezTo>
                  <a:cubicBezTo>
                    <a:pt x="80" y="455"/>
                    <a:pt x="0" y="1781"/>
                    <a:pt x="0" y="1781"/>
                  </a:cubicBezTo>
                  <a:lnTo>
                    <a:pt x="547" y="2347"/>
                  </a:lnTo>
                  <a:cubicBezTo>
                    <a:pt x="547" y="2347"/>
                    <a:pt x="1204" y="1801"/>
                    <a:pt x="1417" y="1204"/>
                  </a:cubicBezTo>
                  <a:cubicBezTo>
                    <a:pt x="1584" y="753"/>
                    <a:pt x="1585" y="419"/>
                    <a:pt x="1501" y="419"/>
                  </a:cubicBezTo>
                  <a:cubicBezTo>
                    <a:pt x="1483" y="419"/>
                    <a:pt x="1462" y="434"/>
                    <a:pt x="1437" y="466"/>
                  </a:cubicBezTo>
                  <a:cubicBezTo>
                    <a:pt x="1437" y="466"/>
                    <a:pt x="1410" y="303"/>
                    <a:pt x="1339" y="303"/>
                  </a:cubicBezTo>
                  <a:cubicBezTo>
                    <a:pt x="1314" y="303"/>
                    <a:pt x="1282" y="325"/>
                    <a:pt x="1244" y="385"/>
                  </a:cubicBezTo>
                  <a:cubicBezTo>
                    <a:pt x="1252" y="287"/>
                    <a:pt x="1205" y="179"/>
                    <a:pt x="1129" y="179"/>
                  </a:cubicBezTo>
                  <a:cubicBezTo>
                    <a:pt x="1095" y="179"/>
                    <a:pt x="1056" y="200"/>
                    <a:pt x="1012" y="253"/>
                  </a:cubicBezTo>
                  <a:cubicBezTo>
                    <a:pt x="998" y="73"/>
                    <a:pt x="958" y="1"/>
                    <a:pt x="906"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5"/>
            <p:cNvSpPr/>
            <p:nvPr/>
          </p:nvSpPr>
          <p:spPr>
            <a:xfrm>
              <a:off x="2367700" y="2739225"/>
              <a:ext cx="2825" cy="12650"/>
            </a:xfrm>
            <a:custGeom>
              <a:rect b="b" l="l" r="r" t="t"/>
              <a:pathLst>
                <a:path extrusionOk="0" h="506" w="113">
                  <a:moveTo>
                    <a:pt x="72" y="0"/>
                  </a:moveTo>
                  <a:cubicBezTo>
                    <a:pt x="72" y="11"/>
                    <a:pt x="51" y="304"/>
                    <a:pt x="0" y="496"/>
                  </a:cubicBezTo>
                  <a:lnTo>
                    <a:pt x="31" y="506"/>
                  </a:lnTo>
                  <a:cubicBezTo>
                    <a:pt x="92" y="314"/>
                    <a:pt x="112" y="11"/>
                    <a:pt x="112" y="11"/>
                  </a:cubicBezTo>
                  <a:lnTo>
                    <a:pt x="72" y="0"/>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5"/>
            <p:cNvSpPr/>
            <p:nvPr/>
          </p:nvSpPr>
          <p:spPr>
            <a:xfrm>
              <a:off x="2361900" y="2737200"/>
              <a:ext cx="3800" cy="11925"/>
            </a:xfrm>
            <a:custGeom>
              <a:rect b="b" l="l" r="r" t="t"/>
              <a:pathLst>
                <a:path extrusionOk="0" h="477" w="152">
                  <a:moveTo>
                    <a:pt x="111" y="0"/>
                  </a:moveTo>
                  <a:cubicBezTo>
                    <a:pt x="111" y="0"/>
                    <a:pt x="71" y="253"/>
                    <a:pt x="0" y="465"/>
                  </a:cubicBezTo>
                  <a:lnTo>
                    <a:pt x="30" y="476"/>
                  </a:lnTo>
                  <a:cubicBezTo>
                    <a:pt x="101" y="263"/>
                    <a:pt x="151" y="11"/>
                    <a:pt x="151" y="0"/>
                  </a:cubicBez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5"/>
            <p:cNvSpPr/>
            <p:nvPr/>
          </p:nvSpPr>
          <p:spPr>
            <a:xfrm>
              <a:off x="2356075" y="2734150"/>
              <a:ext cx="3825" cy="14700"/>
            </a:xfrm>
            <a:custGeom>
              <a:rect b="b" l="l" r="r" t="t"/>
              <a:pathLst>
                <a:path extrusionOk="0" h="588" w="153">
                  <a:moveTo>
                    <a:pt x="112" y="1"/>
                  </a:moveTo>
                  <a:cubicBezTo>
                    <a:pt x="112" y="1"/>
                    <a:pt x="81" y="304"/>
                    <a:pt x="0" y="578"/>
                  </a:cubicBezTo>
                  <a:lnTo>
                    <a:pt x="31" y="587"/>
                  </a:lnTo>
                  <a:cubicBezTo>
                    <a:pt x="112" y="304"/>
                    <a:pt x="152" y="11"/>
                    <a:pt x="152" y="11"/>
                  </a:cubicBezTo>
                  <a:lnTo>
                    <a:pt x="112" y="1"/>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5"/>
            <p:cNvSpPr/>
            <p:nvPr/>
          </p:nvSpPr>
          <p:spPr>
            <a:xfrm>
              <a:off x="2343675" y="2748575"/>
              <a:ext cx="2050" cy="6850"/>
            </a:xfrm>
            <a:custGeom>
              <a:rect b="b" l="l" r="r" t="t"/>
              <a:pathLst>
                <a:path extrusionOk="0" h="274" w="82">
                  <a:moveTo>
                    <a:pt x="41" y="1"/>
                  </a:moveTo>
                  <a:cubicBezTo>
                    <a:pt x="41" y="1"/>
                    <a:pt x="31" y="152"/>
                    <a:pt x="1" y="264"/>
                  </a:cubicBezTo>
                  <a:lnTo>
                    <a:pt x="41" y="274"/>
                  </a:lnTo>
                  <a:cubicBezTo>
                    <a:pt x="61" y="152"/>
                    <a:pt x="82" y="10"/>
                    <a:pt x="82" y="10"/>
                  </a:cubicBezTo>
                  <a:lnTo>
                    <a:pt x="41" y="1"/>
                  </a:lnTo>
                  <a:close/>
                </a:path>
              </a:pathLst>
            </a:custGeom>
            <a:solidFill>
              <a:srgbClr val="141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5"/>
            <p:cNvSpPr/>
            <p:nvPr/>
          </p:nvSpPr>
          <p:spPr>
            <a:xfrm>
              <a:off x="2175000" y="2818375"/>
              <a:ext cx="20000" cy="21025"/>
            </a:xfrm>
            <a:custGeom>
              <a:rect b="b" l="l" r="r" t="t"/>
              <a:pathLst>
                <a:path extrusionOk="0" h="841" w="800">
                  <a:moveTo>
                    <a:pt x="433" y="1"/>
                  </a:moveTo>
                  <a:cubicBezTo>
                    <a:pt x="288" y="1"/>
                    <a:pt x="139" y="114"/>
                    <a:pt x="81" y="294"/>
                  </a:cubicBezTo>
                  <a:cubicBezTo>
                    <a:pt x="0" y="516"/>
                    <a:pt x="81" y="749"/>
                    <a:pt x="254" y="820"/>
                  </a:cubicBezTo>
                  <a:cubicBezTo>
                    <a:pt x="289" y="833"/>
                    <a:pt x="325" y="840"/>
                    <a:pt x="361" y="840"/>
                  </a:cubicBezTo>
                  <a:cubicBezTo>
                    <a:pt x="509" y="840"/>
                    <a:pt x="654" y="726"/>
                    <a:pt x="719" y="547"/>
                  </a:cubicBezTo>
                  <a:cubicBezTo>
                    <a:pt x="800" y="324"/>
                    <a:pt x="719" y="91"/>
                    <a:pt x="537" y="21"/>
                  </a:cubicBezTo>
                  <a:cubicBezTo>
                    <a:pt x="503" y="7"/>
                    <a:pt x="468" y="1"/>
                    <a:pt x="433"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5"/>
            <p:cNvSpPr/>
            <p:nvPr/>
          </p:nvSpPr>
          <p:spPr>
            <a:xfrm>
              <a:off x="2186625" y="2822925"/>
              <a:ext cx="5075" cy="9875"/>
            </a:xfrm>
            <a:custGeom>
              <a:rect b="b" l="l" r="r" t="t"/>
              <a:pathLst>
                <a:path extrusionOk="0" h="395" w="203">
                  <a:moveTo>
                    <a:pt x="21" y="1"/>
                  </a:moveTo>
                  <a:lnTo>
                    <a:pt x="1" y="31"/>
                  </a:lnTo>
                  <a:cubicBezTo>
                    <a:pt x="153" y="152"/>
                    <a:pt x="92" y="385"/>
                    <a:pt x="92" y="385"/>
                  </a:cubicBezTo>
                  <a:lnTo>
                    <a:pt x="122" y="395"/>
                  </a:lnTo>
                  <a:cubicBezTo>
                    <a:pt x="132" y="385"/>
                    <a:pt x="203" y="132"/>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5"/>
            <p:cNvSpPr/>
            <p:nvPr/>
          </p:nvSpPr>
          <p:spPr>
            <a:xfrm>
              <a:off x="2105975" y="2818375"/>
              <a:ext cx="19975" cy="21025"/>
            </a:xfrm>
            <a:custGeom>
              <a:rect b="b" l="l" r="r" t="t"/>
              <a:pathLst>
                <a:path extrusionOk="0" h="841" w="799">
                  <a:moveTo>
                    <a:pt x="366" y="1"/>
                  </a:moveTo>
                  <a:cubicBezTo>
                    <a:pt x="331" y="1"/>
                    <a:pt x="296" y="7"/>
                    <a:pt x="263" y="21"/>
                  </a:cubicBezTo>
                  <a:cubicBezTo>
                    <a:pt x="81" y="91"/>
                    <a:pt x="0" y="324"/>
                    <a:pt x="81" y="547"/>
                  </a:cubicBezTo>
                  <a:cubicBezTo>
                    <a:pt x="146" y="726"/>
                    <a:pt x="290" y="840"/>
                    <a:pt x="439" y="840"/>
                  </a:cubicBezTo>
                  <a:cubicBezTo>
                    <a:pt x="475" y="840"/>
                    <a:pt x="511" y="833"/>
                    <a:pt x="546" y="820"/>
                  </a:cubicBezTo>
                  <a:cubicBezTo>
                    <a:pt x="718" y="749"/>
                    <a:pt x="799" y="516"/>
                    <a:pt x="718" y="294"/>
                  </a:cubicBezTo>
                  <a:cubicBezTo>
                    <a:pt x="661" y="114"/>
                    <a:pt x="512" y="1"/>
                    <a:pt x="366"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5"/>
            <p:cNvSpPr/>
            <p:nvPr/>
          </p:nvSpPr>
          <p:spPr>
            <a:xfrm>
              <a:off x="2108725" y="2822925"/>
              <a:ext cx="4850" cy="9875"/>
            </a:xfrm>
            <a:custGeom>
              <a:rect b="b" l="l" r="r" t="t"/>
              <a:pathLst>
                <a:path extrusionOk="0" h="395" w="194">
                  <a:moveTo>
                    <a:pt x="173" y="1"/>
                  </a:moveTo>
                  <a:cubicBezTo>
                    <a:pt x="1" y="132"/>
                    <a:pt x="72" y="385"/>
                    <a:pt x="72" y="395"/>
                  </a:cubicBezTo>
                  <a:lnTo>
                    <a:pt x="102" y="385"/>
                  </a:lnTo>
                  <a:cubicBezTo>
                    <a:pt x="102" y="385"/>
                    <a:pt x="41" y="152"/>
                    <a:pt x="194" y="31"/>
                  </a:cubicBezTo>
                  <a:lnTo>
                    <a:pt x="17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5"/>
            <p:cNvSpPr/>
            <p:nvPr/>
          </p:nvSpPr>
          <p:spPr>
            <a:xfrm>
              <a:off x="2070550" y="2884125"/>
              <a:ext cx="160100" cy="175025"/>
            </a:xfrm>
            <a:custGeom>
              <a:rect b="b" l="l" r="r" t="t"/>
              <a:pathLst>
                <a:path extrusionOk="0" h="7001" w="6404">
                  <a:moveTo>
                    <a:pt x="2226" y="1"/>
                  </a:moveTo>
                  <a:cubicBezTo>
                    <a:pt x="689" y="1"/>
                    <a:pt x="1" y="1346"/>
                    <a:pt x="193" y="2863"/>
                  </a:cubicBezTo>
                  <a:lnTo>
                    <a:pt x="496" y="7001"/>
                  </a:lnTo>
                  <a:lnTo>
                    <a:pt x="5848" y="7001"/>
                  </a:lnTo>
                  <a:lnTo>
                    <a:pt x="5999" y="4553"/>
                  </a:lnTo>
                  <a:lnTo>
                    <a:pt x="6222" y="2863"/>
                  </a:lnTo>
                  <a:cubicBezTo>
                    <a:pt x="6404" y="1346"/>
                    <a:pt x="5635" y="1"/>
                    <a:pt x="4097"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5"/>
            <p:cNvSpPr/>
            <p:nvPr/>
          </p:nvSpPr>
          <p:spPr>
            <a:xfrm>
              <a:off x="2130250" y="2856050"/>
              <a:ext cx="40725" cy="30625"/>
            </a:xfrm>
            <a:custGeom>
              <a:rect b="b" l="l" r="r" t="t"/>
              <a:pathLst>
                <a:path extrusionOk="0" h="1225" w="1629">
                  <a:moveTo>
                    <a:pt x="91" y="1"/>
                  </a:moveTo>
                  <a:lnTo>
                    <a:pt x="0" y="1225"/>
                  </a:lnTo>
                  <a:lnTo>
                    <a:pt x="1628" y="1225"/>
                  </a:lnTo>
                  <a:lnTo>
                    <a:pt x="1547"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5"/>
            <p:cNvSpPr/>
            <p:nvPr/>
          </p:nvSpPr>
          <p:spPr>
            <a:xfrm>
              <a:off x="2120625" y="2880600"/>
              <a:ext cx="59725" cy="24025"/>
            </a:xfrm>
            <a:custGeom>
              <a:rect b="b" l="l" r="r" t="t"/>
              <a:pathLst>
                <a:path extrusionOk="0" h="961" w="2389">
                  <a:moveTo>
                    <a:pt x="1215" y="0"/>
                  </a:moveTo>
                  <a:lnTo>
                    <a:pt x="1" y="152"/>
                  </a:lnTo>
                  <a:cubicBezTo>
                    <a:pt x="1" y="152"/>
                    <a:pt x="142" y="961"/>
                    <a:pt x="1215" y="961"/>
                  </a:cubicBezTo>
                  <a:cubicBezTo>
                    <a:pt x="2287" y="961"/>
                    <a:pt x="2388" y="152"/>
                    <a:pt x="2388" y="152"/>
                  </a:cubicBezTo>
                  <a:lnTo>
                    <a:pt x="1215" y="0"/>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5"/>
            <p:cNvSpPr/>
            <p:nvPr/>
          </p:nvSpPr>
          <p:spPr>
            <a:xfrm>
              <a:off x="2142875" y="2922575"/>
              <a:ext cx="3575" cy="3800"/>
            </a:xfrm>
            <a:custGeom>
              <a:rect b="b" l="l" r="r" t="t"/>
              <a:pathLst>
                <a:path extrusionOk="0" h="152" w="143">
                  <a:moveTo>
                    <a:pt x="71" y="0"/>
                  </a:moveTo>
                  <a:cubicBezTo>
                    <a:pt x="31" y="0"/>
                    <a:pt x="1" y="41"/>
                    <a:pt x="1" y="81"/>
                  </a:cubicBezTo>
                  <a:cubicBezTo>
                    <a:pt x="1" y="122"/>
                    <a:pt x="31" y="152"/>
                    <a:pt x="71" y="152"/>
                  </a:cubicBezTo>
                  <a:cubicBezTo>
                    <a:pt x="112" y="152"/>
                    <a:pt x="143" y="122"/>
                    <a:pt x="143" y="81"/>
                  </a:cubicBezTo>
                  <a:cubicBezTo>
                    <a:pt x="143" y="41"/>
                    <a:pt x="112" y="0"/>
                    <a:pt x="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5"/>
            <p:cNvSpPr/>
            <p:nvPr/>
          </p:nvSpPr>
          <p:spPr>
            <a:xfrm>
              <a:off x="2142875" y="2936225"/>
              <a:ext cx="3575" cy="3575"/>
            </a:xfrm>
            <a:custGeom>
              <a:rect b="b" l="l" r="r" t="t"/>
              <a:pathLst>
                <a:path extrusionOk="0" h="143" w="143">
                  <a:moveTo>
                    <a:pt x="71" y="1"/>
                  </a:moveTo>
                  <a:cubicBezTo>
                    <a:pt x="31" y="1"/>
                    <a:pt x="1" y="31"/>
                    <a:pt x="1" y="71"/>
                  </a:cubicBezTo>
                  <a:cubicBezTo>
                    <a:pt x="1" y="111"/>
                    <a:pt x="31" y="142"/>
                    <a:pt x="71" y="142"/>
                  </a:cubicBezTo>
                  <a:cubicBezTo>
                    <a:pt x="112" y="142"/>
                    <a:pt x="143" y="111"/>
                    <a:pt x="143" y="71"/>
                  </a:cubicBezTo>
                  <a:cubicBezTo>
                    <a:pt x="143" y="31"/>
                    <a:pt x="112" y="1"/>
                    <a:pt x="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5"/>
            <p:cNvSpPr/>
            <p:nvPr/>
          </p:nvSpPr>
          <p:spPr>
            <a:xfrm>
              <a:off x="2131500" y="2860600"/>
              <a:ext cx="38450" cy="22550"/>
            </a:xfrm>
            <a:custGeom>
              <a:rect b="b" l="l" r="r" t="t"/>
              <a:pathLst>
                <a:path extrusionOk="0" h="902" w="1538">
                  <a:moveTo>
                    <a:pt x="0" y="1"/>
                  </a:moveTo>
                  <a:lnTo>
                    <a:pt x="0" y="396"/>
                  </a:lnTo>
                  <a:cubicBezTo>
                    <a:pt x="0" y="396"/>
                    <a:pt x="284" y="901"/>
                    <a:pt x="759" y="901"/>
                  </a:cubicBezTo>
                  <a:cubicBezTo>
                    <a:pt x="1234" y="901"/>
                    <a:pt x="1538" y="396"/>
                    <a:pt x="1538" y="396"/>
                  </a:cubicBezTo>
                  <a:lnTo>
                    <a:pt x="1538" y="1"/>
                  </a:lnTo>
                  <a:close/>
                </a:path>
              </a:pathLst>
            </a:custGeom>
            <a:solidFill>
              <a:srgbClr val="7E4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5"/>
            <p:cNvSpPr/>
            <p:nvPr/>
          </p:nvSpPr>
          <p:spPr>
            <a:xfrm>
              <a:off x="2114800" y="2777650"/>
              <a:ext cx="71600" cy="99175"/>
            </a:xfrm>
            <a:custGeom>
              <a:rect b="b" l="l" r="r" t="t"/>
              <a:pathLst>
                <a:path extrusionOk="0" h="3967" w="2864">
                  <a:moveTo>
                    <a:pt x="1427" y="1"/>
                  </a:moveTo>
                  <a:cubicBezTo>
                    <a:pt x="638" y="1"/>
                    <a:pt x="1" y="638"/>
                    <a:pt x="1" y="1427"/>
                  </a:cubicBezTo>
                  <a:cubicBezTo>
                    <a:pt x="1" y="1478"/>
                    <a:pt x="1" y="1518"/>
                    <a:pt x="11" y="1569"/>
                  </a:cubicBezTo>
                  <a:lnTo>
                    <a:pt x="11" y="1589"/>
                  </a:lnTo>
                  <a:lnTo>
                    <a:pt x="163" y="2823"/>
                  </a:lnTo>
                  <a:lnTo>
                    <a:pt x="163" y="2833"/>
                  </a:lnTo>
                  <a:lnTo>
                    <a:pt x="163" y="2853"/>
                  </a:lnTo>
                  <a:cubicBezTo>
                    <a:pt x="244" y="3480"/>
                    <a:pt x="780" y="3966"/>
                    <a:pt x="1427" y="3966"/>
                  </a:cubicBezTo>
                  <a:cubicBezTo>
                    <a:pt x="2075" y="3966"/>
                    <a:pt x="2611" y="3501"/>
                    <a:pt x="2702" y="2874"/>
                  </a:cubicBezTo>
                  <a:lnTo>
                    <a:pt x="2702" y="2864"/>
                  </a:lnTo>
                  <a:lnTo>
                    <a:pt x="2702" y="2813"/>
                  </a:lnTo>
                  <a:lnTo>
                    <a:pt x="2853" y="1589"/>
                  </a:lnTo>
                  <a:lnTo>
                    <a:pt x="2853" y="1569"/>
                  </a:lnTo>
                  <a:cubicBezTo>
                    <a:pt x="2864" y="1518"/>
                    <a:pt x="2864" y="1478"/>
                    <a:pt x="2864" y="1427"/>
                  </a:cubicBezTo>
                  <a:cubicBezTo>
                    <a:pt x="2864" y="638"/>
                    <a:pt x="2226" y="1"/>
                    <a:pt x="1427"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5"/>
            <p:cNvSpPr/>
            <p:nvPr/>
          </p:nvSpPr>
          <p:spPr>
            <a:xfrm>
              <a:off x="2114800" y="2777150"/>
              <a:ext cx="71600" cy="53125"/>
            </a:xfrm>
            <a:custGeom>
              <a:rect b="b" l="l" r="r" t="t"/>
              <a:pathLst>
                <a:path extrusionOk="0" h="2125" w="2864">
                  <a:moveTo>
                    <a:pt x="1434" y="0"/>
                  </a:moveTo>
                  <a:cubicBezTo>
                    <a:pt x="1361" y="0"/>
                    <a:pt x="50" y="20"/>
                    <a:pt x="1" y="1387"/>
                  </a:cubicBezTo>
                  <a:cubicBezTo>
                    <a:pt x="1" y="1518"/>
                    <a:pt x="11" y="1650"/>
                    <a:pt x="31" y="1781"/>
                  </a:cubicBezTo>
                  <a:lnTo>
                    <a:pt x="82" y="2125"/>
                  </a:lnTo>
                  <a:cubicBezTo>
                    <a:pt x="82" y="2125"/>
                    <a:pt x="405" y="1812"/>
                    <a:pt x="567" y="1306"/>
                  </a:cubicBezTo>
                  <a:lnTo>
                    <a:pt x="2297" y="1306"/>
                  </a:lnTo>
                  <a:cubicBezTo>
                    <a:pt x="2459" y="1812"/>
                    <a:pt x="2793" y="2125"/>
                    <a:pt x="2793" y="2125"/>
                  </a:cubicBezTo>
                  <a:lnTo>
                    <a:pt x="2844" y="1781"/>
                  </a:lnTo>
                  <a:cubicBezTo>
                    <a:pt x="2853" y="1650"/>
                    <a:pt x="2864" y="1518"/>
                    <a:pt x="2864" y="1387"/>
                  </a:cubicBezTo>
                  <a:cubicBezTo>
                    <a:pt x="2814" y="20"/>
                    <a:pt x="1513" y="0"/>
                    <a:pt x="1440" y="0"/>
                  </a:cubicBezTo>
                  <a:cubicBezTo>
                    <a:pt x="1438" y="0"/>
                    <a:pt x="1437" y="0"/>
                    <a:pt x="1437" y="0"/>
                  </a:cubicBezTo>
                  <a:cubicBezTo>
                    <a:pt x="1437" y="0"/>
                    <a:pt x="1436" y="0"/>
                    <a:pt x="14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5"/>
            <p:cNvSpPr/>
            <p:nvPr/>
          </p:nvSpPr>
          <p:spPr>
            <a:xfrm>
              <a:off x="2092550" y="2766475"/>
              <a:ext cx="101950" cy="51925"/>
            </a:xfrm>
            <a:custGeom>
              <a:rect b="b" l="l" r="r" t="t"/>
              <a:pathLst>
                <a:path extrusionOk="0" h="2077" w="4078">
                  <a:moveTo>
                    <a:pt x="1818" y="1"/>
                  </a:moveTo>
                  <a:cubicBezTo>
                    <a:pt x="1789" y="1"/>
                    <a:pt x="1760" y="1"/>
                    <a:pt x="1731" y="3"/>
                  </a:cubicBezTo>
                  <a:cubicBezTo>
                    <a:pt x="749" y="43"/>
                    <a:pt x="1073" y="610"/>
                    <a:pt x="1073" y="610"/>
                  </a:cubicBezTo>
                  <a:cubicBezTo>
                    <a:pt x="1073" y="610"/>
                    <a:pt x="1" y="610"/>
                    <a:pt x="972" y="1652"/>
                  </a:cubicBezTo>
                  <a:lnTo>
                    <a:pt x="2449" y="1045"/>
                  </a:lnTo>
                  <a:lnTo>
                    <a:pt x="3471" y="1419"/>
                  </a:lnTo>
                  <a:lnTo>
                    <a:pt x="3743" y="2077"/>
                  </a:lnTo>
                  <a:cubicBezTo>
                    <a:pt x="3976" y="1055"/>
                    <a:pt x="4078" y="650"/>
                    <a:pt x="3318" y="620"/>
                  </a:cubicBezTo>
                  <a:cubicBezTo>
                    <a:pt x="3318" y="620"/>
                    <a:pt x="2747" y="1"/>
                    <a:pt x="18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5"/>
            <p:cNvSpPr/>
            <p:nvPr/>
          </p:nvSpPr>
          <p:spPr>
            <a:xfrm>
              <a:off x="2113050" y="2797375"/>
              <a:ext cx="7350" cy="21025"/>
            </a:xfrm>
            <a:custGeom>
              <a:rect b="b" l="l" r="r" t="t"/>
              <a:pathLst>
                <a:path extrusionOk="0" h="841" w="294">
                  <a:moveTo>
                    <a:pt x="0" y="1"/>
                  </a:moveTo>
                  <a:lnTo>
                    <a:pt x="81" y="841"/>
                  </a:lnTo>
                  <a:lnTo>
                    <a:pt x="293" y="223"/>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5"/>
            <p:cNvSpPr/>
            <p:nvPr/>
          </p:nvSpPr>
          <p:spPr>
            <a:xfrm>
              <a:off x="2145425" y="2836075"/>
              <a:ext cx="5825" cy="11675"/>
            </a:xfrm>
            <a:custGeom>
              <a:rect b="b" l="l" r="r" t="t"/>
              <a:pathLst>
                <a:path extrusionOk="0" h="467" w="233">
                  <a:moveTo>
                    <a:pt x="172" y="1"/>
                  </a:moveTo>
                  <a:cubicBezTo>
                    <a:pt x="151" y="21"/>
                    <a:pt x="0" y="244"/>
                    <a:pt x="61" y="375"/>
                  </a:cubicBezTo>
                  <a:cubicBezTo>
                    <a:pt x="81" y="426"/>
                    <a:pt x="142" y="456"/>
                    <a:pt x="223" y="466"/>
                  </a:cubicBezTo>
                  <a:lnTo>
                    <a:pt x="232" y="405"/>
                  </a:lnTo>
                  <a:cubicBezTo>
                    <a:pt x="162" y="405"/>
                    <a:pt x="122" y="385"/>
                    <a:pt x="111" y="345"/>
                  </a:cubicBezTo>
                  <a:cubicBezTo>
                    <a:pt x="71" y="264"/>
                    <a:pt x="172" y="91"/>
                    <a:pt x="212" y="31"/>
                  </a:cubicBezTo>
                  <a:lnTo>
                    <a:pt x="1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5"/>
            <p:cNvSpPr/>
            <p:nvPr/>
          </p:nvSpPr>
          <p:spPr>
            <a:xfrm>
              <a:off x="2161600" y="2822925"/>
              <a:ext cx="12925" cy="6350"/>
            </a:xfrm>
            <a:custGeom>
              <a:rect b="b" l="l" r="r" t="t"/>
              <a:pathLst>
                <a:path extrusionOk="0" h="254" w="517">
                  <a:moveTo>
                    <a:pt x="30" y="1"/>
                  </a:moveTo>
                  <a:lnTo>
                    <a:pt x="1" y="142"/>
                  </a:lnTo>
                  <a:lnTo>
                    <a:pt x="486" y="253"/>
                  </a:lnTo>
                  <a:lnTo>
                    <a:pt x="516" y="112"/>
                  </a:lnTo>
                  <a:lnTo>
                    <a:pt x="3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5"/>
            <p:cNvSpPr/>
            <p:nvPr/>
          </p:nvSpPr>
          <p:spPr>
            <a:xfrm>
              <a:off x="2126700" y="2822925"/>
              <a:ext cx="13175" cy="6350"/>
            </a:xfrm>
            <a:custGeom>
              <a:rect b="b" l="l" r="r" t="t"/>
              <a:pathLst>
                <a:path extrusionOk="0" h="254" w="527">
                  <a:moveTo>
                    <a:pt x="496" y="1"/>
                  </a:moveTo>
                  <a:lnTo>
                    <a:pt x="1" y="112"/>
                  </a:lnTo>
                  <a:lnTo>
                    <a:pt x="31" y="253"/>
                  </a:lnTo>
                  <a:lnTo>
                    <a:pt x="527" y="142"/>
                  </a:lnTo>
                  <a:lnTo>
                    <a:pt x="49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5"/>
            <p:cNvSpPr/>
            <p:nvPr/>
          </p:nvSpPr>
          <p:spPr>
            <a:xfrm>
              <a:off x="2133275" y="2832025"/>
              <a:ext cx="4325" cy="4325"/>
            </a:xfrm>
            <a:custGeom>
              <a:rect b="b" l="l" r="r" t="t"/>
              <a:pathLst>
                <a:path extrusionOk="0" h="173" w="173">
                  <a:moveTo>
                    <a:pt x="91" y="1"/>
                  </a:moveTo>
                  <a:cubicBezTo>
                    <a:pt x="41" y="1"/>
                    <a:pt x="1" y="41"/>
                    <a:pt x="1" y="92"/>
                  </a:cubicBezTo>
                  <a:cubicBezTo>
                    <a:pt x="1" y="132"/>
                    <a:pt x="41" y="173"/>
                    <a:pt x="91" y="173"/>
                  </a:cubicBezTo>
                  <a:cubicBezTo>
                    <a:pt x="132" y="173"/>
                    <a:pt x="172" y="132"/>
                    <a:pt x="172" y="92"/>
                  </a:cubicBezTo>
                  <a:cubicBezTo>
                    <a:pt x="172" y="41"/>
                    <a:pt x="132"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5"/>
            <p:cNvSpPr/>
            <p:nvPr/>
          </p:nvSpPr>
          <p:spPr>
            <a:xfrm>
              <a:off x="2163625" y="2832025"/>
              <a:ext cx="4575" cy="4325"/>
            </a:xfrm>
            <a:custGeom>
              <a:rect b="b" l="l" r="r" t="t"/>
              <a:pathLst>
                <a:path extrusionOk="0" h="173" w="183">
                  <a:moveTo>
                    <a:pt x="91" y="1"/>
                  </a:moveTo>
                  <a:cubicBezTo>
                    <a:pt x="41" y="1"/>
                    <a:pt x="0" y="41"/>
                    <a:pt x="0" y="92"/>
                  </a:cubicBezTo>
                  <a:cubicBezTo>
                    <a:pt x="0" y="132"/>
                    <a:pt x="41" y="173"/>
                    <a:pt x="91" y="173"/>
                  </a:cubicBezTo>
                  <a:cubicBezTo>
                    <a:pt x="142" y="173"/>
                    <a:pt x="183" y="132"/>
                    <a:pt x="183" y="92"/>
                  </a:cubicBezTo>
                  <a:cubicBezTo>
                    <a:pt x="183" y="41"/>
                    <a:pt x="142"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5"/>
            <p:cNvSpPr/>
            <p:nvPr/>
          </p:nvSpPr>
          <p:spPr>
            <a:xfrm>
              <a:off x="1947400" y="2766275"/>
              <a:ext cx="173250" cy="184375"/>
            </a:xfrm>
            <a:custGeom>
              <a:rect b="b" l="l" r="r" t="t"/>
              <a:pathLst>
                <a:path extrusionOk="0" h="7375" w="6930">
                  <a:moveTo>
                    <a:pt x="1528" y="1"/>
                  </a:moveTo>
                  <a:lnTo>
                    <a:pt x="0" y="881"/>
                  </a:lnTo>
                  <a:lnTo>
                    <a:pt x="1933" y="4330"/>
                  </a:lnTo>
                  <a:cubicBezTo>
                    <a:pt x="2014" y="4492"/>
                    <a:pt x="2124" y="4634"/>
                    <a:pt x="2256" y="4755"/>
                  </a:cubicBezTo>
                  <a:lnTo>
                    <a:pt x="5098" y="7375"/>
                  </a:lnTo>
                  <a:lnTo>
                    <a:pt x="6930" y="4725"/>
                  </a:lnTo>
                  <a:lnTo>
                    <a:pt x="6323" y="4816"/>
                  </a:lnTo>
                  <a:cubicBezTo>
                    <a:pt x="6215" y="4832"/>
                    <a:pt x="6110" y="4840"/>
                    <a:pt x="6007" y="4840"/>
                  </a:cubicBezTo>
                  <a:cubicBezTo>
                    <a:pt x="5580" y="4840"/>
                    <a:pt x="5189" y="4701"/>
                    <a:pt x="4765" y="4391"/>
                  </a:cubicBezTo>
                  <a:lnTo>
                    <a:pt x="3642" y="3582"/>
                  </a:lnTo>
                  <a:cubicBezTo>
                    <a:pt x="3430" y="3430"/>
                    <a:pt x="3268" y="3238"/>
                    <a:pt x="3147" y="3005"/>
                  </a:cubicBezTo>
                  <a:lnTo>
                    <a:pt x="1528" y="1"/>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5"/>
            <p:cNvSpPr/>
            <p:nvPr/>
          </p:nvSpPr>
          <p:spPr>
            <a:xfrm>
              <a:off x="2180325" y="2772100"/>
              <a:ext cx="177550" cy="178550"/>
            </a:xfrm>
            <a:custGeom>
              <a:rect b="b" l="l" r="r" t="t"/>
              <a:pathLst>
                <a:path extrusionOk="0" h="7142" w="7102">
                  <a:moveTo>
                    <a:pt x="5715" y="0"/>
                  </a:moveTo>
                  <a:lnTo>
                    <a:pt x="4431" y="2560"/>
                  </a:lnTo>
                  <a:cubicBezTo>
                    <a:pt x="4228" y="2924"/>
                    <a:pt x="3935" y="3237"/>
                    <a:pt x="3591" y="3470"/>
                  </a:cubicBezTo>
                  <a:lnTo>
                    <a:pt x="2266" y="4340"/>
                  </a:lnTo>
                  <a:cubicBezTo>
                    <a:pt x="1904" y="4549"/>
                    <a:pt x="1518" y="4624"/>
                    <a:pt x="1132" y="4624"/>
                  </a:cubicBezTo>
                  <a:cubicBezTo>
                    <a:pt x="956" y="4624"/>
                    <a:pt x="781" y="4608"/>
                    <a:pt x="607" y="4583"/>
                  </a:cubicBezTo>
                  <a:lnTo>
                    <a:pt x="0" y="4492"/>
                  </a:lnTo>
                  <a:lnTo>
                    <a:pt x="1831" y="7142"/>
                  </a:lnTo>
                  <a:lnTo>
                    <a:pt x="4937" y="4835"/>
                  </a:lnTo>
                  <a:cubicBezTo>
                    <a:pt x="5290" y="4572"/>
                    <a:pt x="5573" y="4219"/>
                    <a:pt x="5755" y="3814"/>
                  </a:cubicBezTo>
                  <a:lnTo>
                    <a:pt x="7101" y="769"/>
                  </a:lnTo>
                  <a:lnTo>
                    <a:pt x="5715" y="0"/>
                  </a:ln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5"/>
            <p:cNvSpPr/>
            <p:nvPr/>
          </p:nvSpPr>
          <p:spPr>
            <a:xfrm>
              <a:off x="2162350" y="2885650"/>
              <a:ext cx="28100" cy="28850"/>
            </a:xfrm>
            <a:custGeom>
              <a:rect b="b" l="l" r="r" t="t"/>
              <a:pathLst>
                <a:path extrusionOk="0" h="1154" w="1124">
                  <a:moveTo>
                    <a:pt x="1063" y="0"/>
                  </a:moveTo>
                  <a:cubicBezTo>
                    <a:pt x="1063" y="10"/>
                    <a:pt x="982" y="900"/>
                    <a:pt x="0" y="1103"/>
                  </a:cubicBezTo>
                  <a:lnTo>
                    <a:pt x="11" y="1154"/>
                  </a:lnTo>
                  <a:cubicBezTo>
                    <a:pt x="1032" y="951"/>
                    <a:pt x="1113" y="10"/>
                    <a:pt x="11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5"/>
            <p:cNvSpPr/>
            <p:nvPr/>
          </p:nvSpPr>
          <p:spPr>
            <a:xfrm>
              <a:off x="2111025" y="2885650"/>
              <a:ext cx="42500" cy="58950"/>
            </a:xfrm>
            <a:custGeom>
              <a:rect b="b" l="l" r="r" t="t"/>
              <a:pathLst>
                <a:path extrusionOk="0" h="2358" w="1700">
                  <a:moveTo>
                    <a:pt x="10" y="0"/>
                  </a:moveTo>
                  <a:cubicBezTo>
                    <a:pt x="10" y="21"/>
                    <a:pt x="0" y="415"/>
                    <a:pt x="334" y="749"/>
                  </a:cubicBezTo>
                  <a:cubicBezTo>
                    <a:pt x="617" y="1042"/>
                    <a:pt x="1062" y="1184"/>
                    <a:pt x="1639" y="1194"/>
                  </a:cubicBezTo>
                  <a:lnTo>
                    <a:pt x="1639" y="2357"/>
                  </a:lnTo>
                  <a:lnTo>
                    <a:pt x="1700" y="2357"/>
                  </a:lnTo>
                  <a:lnTo>
                    <a:pt x="1700" y="1143"/>
                  </a:lnTo>
                  <a:lnTo>
                    <a:pt x="1669" y="1143"/>
                  </a:lnTo>
                  <a:cubicBezTo>
                    <a:pt x="1093" y="1143"/>
                    <a:pt x="648" y="992"/>
                    <a:pt x="374" y="709"/>
                  </a:cubicBezTo>
                  <a:cubicBezTo>
                    <a:pt x="61" y="395"/>
                    <a:pt x="61" y="10"/>
                    <a:pt x="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5"/>
            <p:cNvSpPr/>
            <p:nvPr/>
          </p:nvSpPr>
          <p:spPr>
            <a:xfrm>
              <a:off x="2074350" y="2949125"/>
              <a:ext cx="8875" cy="100150"/>
            </a:xfrm>
            <a:custGeom>
              <a:rect b="b" l="l" r="r" t="t"/>
              <a:pathLst>
                <a:path extrusionOk="0" h="4006" w="355">
                  <a:moveTo>
                    <a:pt x="0" y="0"/>
                  </a:moveTo>
                  <a:lnTo>
                    <a:pt x="304" y="4006"/>
                  </a:lnTo>
                  <a:lnTo>
                    <a:pt x="355" y="3996"/>
                  </a:lnTo>
                  <a:lnTo>
                    <a:pt x="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5"/>
            <p:cNvSpPr/>
            <p:nvPr/>
          </p:nvSpPr>
          <p:spPr>
            <a:xfrm>
              <a:off x="2216225" y="2949875"/>
              <a:ext cx="10650" cy="99925"/>
            </a:xfrm>
            <a:custGeom>
              <a:rect b="b" l="l" r="r" t="t"/>
              <a:pathLst>
                <a:path extrusionOk="0" h="3997" w="426">
                  <a:moveTo>
                    <a:pt x="365" y="1"/>
                  </a:moveTo>
                  <a:lnTo>
                    <a:pt x="1" y="3986"/>
                  </a:lnTo>
                  <a:lnTo>
                    <a:pt x="51" y="3996"/>
                  </a:lnTo>
                  <a:lnTo>
                    <a:pt x="4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5"/>
            <p:cNvSpPr/>
            <p:nvPr/>
          </p:nvSpPr>
          <p:spPr>
            <a:xfrm>
              <a:off x="2143625" y="3106925"/>
              <a:ext cx="7875" cy="47575"/>
            </a:xfrm>
            <a:custGeom>
              <a:rect b="b" l="l" r="r" t="t"/>
              <a:pathLst>
                <a:path extrusionOk="0" h="1903" w="315">
                  <a:moveTo>
                    <a:pt x="1" y="0"/>
                  </a:moveTo>
                  <a:lnTo>
                    <a:pt x="274" y="1902"/>
                  </a:lnTo>
                  <a:lnTo>
                    <a:pt x="315" y="1892"/>
                  </a:lnTo>
                  <a:lnTo>
                    <a:pt x="4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5"/>
            <p:cNvSpPr/>
            <p:nvPr/>
          </p:nvSpPr>
          <p:spPr>
            <a:xfrm>
              <a:off x="2133025" y="3105150"/>
              <a:ext cx="21775" cy="3825"/>
            </a:xfrm>
            <a:custGeom>
              <a:rect b="b" l="l" r="r" t="t"/>
              <a:pathLst>
                <a:path extrusionOk="0" h="153" w="871">
                  <a:moveTo>
                    <a:pt x="870" y="1"/>
                  </a:moveTo>
                  <a:lnTo>
                    <a:pt x="0" y="102"/>
                  </a:lnTo>
                  <a:lnTo>
                    <a:pt x="0" y="152"/>
                  </a:lnTo>
                  <a:lnTo>
                    <a:pt x="870" y="41"/>
                  </a:lnTo>
                  <a:lnTo>
                    <a:pt x="8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5"/>
            <p:cNvSpPr/>
            <p:nvPr/>
          </p:nvSpPr>
          <p:spPr>
            <a:xfrm>
              <a:off x="2141375" y="2857075"/>
              <a:ext cx="11400" cy="5075"/>
            </a:xfrm>
            <a:custGeom>
              <a:rect b="b" l="l" r="r" t="t"/>
              <a:pathLst>
                <a:path extrusionOk="0" h="203" w="456">
                  <a:moveTo>
                    <a:pt x="0" y="0"/>
                  </a:moveTo>
                  <a:cubicBezTo>
                    <a:pt x="41" y="71"/>
                    <a:pt x="131" y="172"/>
                    <a:pt x="304" y="202"/>
                  </a:cubicBezTo>
                  <a:cubicBezTo>
                    <a:pt x="324" y="91"/>
                    <a:pt x="394" y="31"/>
                    <a:pt x="4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5"/>
            <p:cNvSpPr/>
            <p:nvPr/>
          </p:nvSpPr>
          <p:spPr>
            <a:xfrm>
              <a:off x="2140350" y="2854800"/>
              <a:ext cx="19250" cy="2300"/>
            </a:xfrm>
            <a:custGeom>
              <a:rect b="b" l="l" r="r" t="t"/>
              <a:pathLst>
                <a:path extrusionOk="0" h="92" w="770">
                  <a:moveTo>
                    <a:pt x="1" y="0"/>
                  </a:moveTo>
                  <a:cubicBezTo>
                    <a:pt x="1" y="0"/>
                    <a:pt x="11" y="41"/>
                    <a:pt x="41" y="91"/>
                  </a:cubicBezTo>
                  <a:lnTo>
                    <a:pt x="759" y="91"/>
                  </a:lnTo>
                  <a:cubicBezTo>
                    <a:pt x="770" y="41"/>
                    <a:pt x="759"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5"/>
            <p:cNvSpPr/>
            <p:nvPr/>
          </p:nvSpPr>
          <p:spPr>
            <a:xfrm>
              <a:off x="2148950" y="2857075"/>
              <a:ext cx="10400" cy="5325"/>
            </a:xfrm>
            <a:custGeom>
              <a:rect b="b" l="l" r="r" t="t"/>
              <a:pathLst>
                <a:path extrusionOk="0" h="213" w="416">
                  <a:moveTo>
                    <a:pt x="152" y="0"/>
                  </a:moveTo>
                  <a:cubicBezTo>
                    <a:pt x="91" y="31"/>
                    <a:pt x="21" y="91"/>
                    <a:pt x="1" y="202"/>
                  </a:cubicBezTo>
                  <a:cubicBezTo>
                    <a:pt x="10" y="202"/>
                    <a:pt x="21" y="213"/>
                    <a:pt x="21" y="213"/>
                  </a:cubicBezTo>
                  <a:lnTo>
                    <a:pt x="102" y="213"/>
                  </a:lnTo>
                  <a:cubicBezTo>
                    <a:pt x="334" y="213"/>
                    <a:pt x="395" y="91"/>
                    <a:pt x="415"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5"/>
            <p:cNvSpPr/>
            <p:nvPr/>
          </p:nvSpPr>
          <p:spPr>
            <a:xfrm>
              <a:off x="1840925" y="2731125"/>
              <a:ext cx="4825" cy="3325"/>
            </a:xfrm>
            <a:custGeom>
              <a:rect b="b" l="l" r="r" t="t"/>
              <a:pathLst>
                <a:path extrusionOk="0" h="133" w="193">
                  <a:moveTo>
                    <a:pt x="172" y="0"/>
                  </a:moveTo>
                  <a:cubicBezTo>
                    <a:pt x="172" y="0"/>
                    <a:pt x="51" y="41"/>
                    <a:pt x="1" y="112"/>
                  </a:cubicBezTo>
                  <a:lnTo>
                    <a:pt x="31" y="132"/>
                  </a:lnTo>
                  <a:cubicBezTo>
                    <a:pt x="82" y="81"/>
                    <a:pt x="193" y="41"/>
                    <a:pt x="193" y="41"/>
                  </a:cubicBezTo>
                  <a:lnTo>
                    <a:pt x="172"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5"/>
            <p:cNvSpPr/>
            <p:nvPr/>
          </p:nvSpPr>
          <p:spPr>
            <a:xfrm>
              <a:off x="1804525" y="2650700"/>
              <a:ext cx="74600" cy="113575"/>
            </a:xfrm>
            <a:custGeom>
              <a:rect b="b" l="l" r="r" t="t"/>
              <a:pathLst>
                <a:path extrusionOk="0" h="4543" w="2984">
                  <a:moveTo>
                    <a:pt x="688" y="1"/>
                  </a:moveTo>
                  <a:cubicBezTo>
                    <a:pt x="313" y="1"/>
                    <a:pt x="0" y="315"/>
                    <a:pt x="0" y="688"/>
                  </a:cubicBezTo>
                  <a:cubicBezTo>
                    <a:pt x="0" y="1053"/>
                    <a:pt x="61" y="1407"/>
                    <a:pt x="172" y="1741"/>
                  </a:cubicBezTo>
                  <a:cubicBezTo>
                    <a:pt x="546" y="2894"/>
                    <a:pt x="1497" y="4320"/>
                    <a:pt x="2934" y="4543"/>
                  </a:cubicBezTo>
                  <a:lnTo>
                    <a:pt x="2984" y="4269"/>
                  </a:lnTo>
                  <a:cubicBezTo>
                    <a:pt x="1244" y="3986"/>
                    <a:pt x="516" y="1893"/>
                    <a:pt x="435" y="1660"/>
                  </a:cubicBezTo>
                  <a:cubicBezTo>
                    <a:pt x="334" y="1346"/>
                    <a:pt x="283" y="1023"/>
                    <a:pt x="283" y="688"/>
                  </a:cubicBezTo>
                  <a:cubicBezTo>
                    <a:pt x="283" y="466"/>
                    <a:pt x="466" y="284"/>
                    <a:pt x="688" y="284"/>
                  </a:cubicBezTo>
                  <a:lnTo>
                    <a:pt x="1093" y="284"/>
                  </a:lnTo>
                  <a:lnTo>
                    <a:pt x="1093"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5"/>
            <p:cNvSpPr/>
            <p:nvPr/>
          </p:nvSpPr>
          <p:spPr>
            <a:xfrm>
              <a:off x="1908450" y="2650700"/>
              <a:ext cx="74375" cy="113575"/>
            </a:xfrm>
            <a:custGeom>
              <a:rect b="b" l="l" r="r" t="t"/>
              <a:pathLst>
                <a:path extrusionOk="0" h="4543" w="2975">
                  <a:moveTo>
                    <a:pt x="1650" y="1"/>
                  </a:moveTo>
                  <a:lnTo>
                    <a:pt x="1650" y="284"/>
                  </a:lnTo>
                  <a:lnTo>
                    <a:pt x="2287" y="284"/>
                  </a:lnTo>
                  <a:cubicBezTo>
                    <a:pt x="2509" y="284"/>
                    <a:pt x="2691" y="466"/>
                    <a:pt x="2691" y="688"/>
                  </a:cubicBezTo>
                  <a:cubicBezTo>
                    <a:pt x="2691" y="1023"/>
                    <a:pt x="2641" y="1346"/>
                    <a:pt x="2540" y="1660"/>
                  </a:cubicBezTo>
                  <a:cubicBezTo>
                    <a:pt x="2459" y="1893"/>
                    <a:pt x="1731" y="3986"/>
                    <a:pt x="0" y="4269"/>
                  </a:cubicBezTo>
                  <a:lnTo>
                    <a:pt x="41" y="4543"/>
                  </a:lnTo>
                  <a:cubicBezTo>
                    <a:pt x="1488" y="4320"/>
                    <a:pt x="2439" y="2894"/>
                    <a:pt x="2813" y="1741"/>
                  </a:cubicBezTo>
                  <a:cubicBezTo>
                    <a:pt x="2914" y="1407"/>
                    <a:pt x="2974" y="1053"/>
                    <a:pt x="2974" y="688"/>
                  </a:cubicBezTo>
                  <a:cubicBezTo>
                    <a:pt x="2974" y="315"/>
                    <a:pt x="2671" y="1"/>
                    <a:pt x="2287"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5"/>
            <p:cNvSpPr/>
            <p:nvPr/>
          </p:nvSpPr>
          <p:spPr>
            <a:xfrm>
              <a:off x="1941325" y="2727325"/>
              <a:ext cx="20525" cy="18475"/>
            </a:xfrm>
            <a:custGeom>
              <a:rect b="b" l="l" r="r" t="t"/>
              <a:pathLst>
                <a:path extrusionOk="0" h="739" w="821">
                  <a:moveTo>
                    <a:pt x="548" y="1"/>
                  </a:moveTo>
                  <a:cubicBezTo>
                    <a:pt x="309" y="1"/>
                    <a:pt x="122" y="385"/>
                    <a:pt x="122" y="385"/>
                  </a:cubicBezTo>
                  <a:cubicBezTo>
                    <a:pt x="122" y="385"/>
                    <a:pt x="0" y="678"/>
                    <a:pt x="203" y="729"/>
                  </a:cubicBezTo>
                  <a:cubicBezTo>
                    <a:pt x="223" y="736"/>
                    <a:pt x="243" y="738"/>
                    <a:pt x="263" y="738"/>
                  </a:cubicBezTo>
                  <a:cubicBezTo>
                    <a:pt x="437" y="738"/>
                    <a:pt x="607" y="527"/>
                    <a:pt x="607" y="527"/>
                  </a:cubicBezTo>
                  <a:lnTo>
                    <a:pt x="820" y="233"/>
                  </a:lnTo>
                  <a:cubicBezTo>
                    <a:pt x="729" y="102"/>
                    <a:pt x="557" y="1"/>
                    <a:pt x="557" y="1"/>
                  </a:cubicBezTo>
                  <a:cubicBezTo>
                    <a:pt x="554" y="1"/>
                    <a:pt x="551" y="1"/>
                    <a:pt x="548" y="1"/>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1931725" y="2734675"/>
              <a:ext cx="17725" cy="19500"/>
            </a:xfrm>
            <a:custGeom>
              <a:rect b="b" l="l" r="r" t="t"/>
              <a:pathLst>
                <a:path extrusionOk="0" h="780" w="709">
                  <a:moveTo>
                    <a:pt x="283" y="0"/>
                  </a:moveTo>
                  <a:cubicBezTo>
                    <a:pt x="283" y="0"/>
                    <a:pt x="71" y="132"/>
                    <a:pt x="162" y="324"/>
                  </a:cubicBezTo>
                  <a:cubicBezTo>
                    <a:pt x="162" y="324"/>
                    <a:pt x="31" y="364"/>
                    <a:pt x="0" y="486"/>
                  </a:cubicBezTo>
                  <a:cubicBezTo>
                    <a:pt x="0" y="486"/>
                    <a:pt x="0" y="728"/>
                    <a:pt x="354" y="779"/>
                  </a:cubicBezTo>
                  <a:cubicBezTo>
                    <a:pt x="354" y="779"/>
                    <a:pt x="516" y="698"/>
                    <a:pt x="496" y="577"/>
                  </a:cubicBezTo>
                  <a:cubicBezTo>
                    <a:pt x="496" y="577"/>
                    <a:pt x="678" y="577"/>
                    <a:pt x="708" y="465"/>
                  </a:cubicBezTo>
                  <a:lnTo>
                    <a:pt x="647" y="334"/>
                  </a:lnTo>
                  <a:lnTo>
                    <a:pt x="486" y="162"/>
                  </a:lnTo>
                  <a:cubicBezTo>
                    <a:pt x="486" y="162"/>
                    <a:pt x="375" y="40"/>
                    <a:pt x="283" y="0"/>
                  </a:cubicBez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1930975" y="2747575"/>
              <a:ext cx="14175" cy="7050"/>
            </a:xfrm>
            <a:custGeom>
              <a:rect b="b" l="l" r="r" t="t"/>
              <a:pathLst>
                <a:path extrusionOk="0" h="282" w="567">
                  <a:moveTo>
                    <a:pt x="61" y="0"/>
                  </a:moveTo>
                  <a:lnTo>
                    <a:pt x="10" y="41"/>
                  </a:lnTo>
                  <a:cubicBezTo>
                    <a:pt x="1" y="41"/>
                    <a:pt x="216" y="281"/>
                    <a:pt x="369" y="281"/>
                  </a:cubicBezTo>
                  <a:cubicBezTo>
                    <a:pt x="385" y="281"/>
                    <a:pt x="400" y="279"/>
                    <a:pt x="414" y="273"/>
                  </a:cubicBezTo>
                  <a:cubicBezTo>
                    <a:pt x="516" y="233"/>
                    <a:pt x="567" y="61"/>
                    <a:pt x="567" y="61"/>
                  </a:cubicBezTo>
                  <a:lnTo>
                    <a:pt x="506" y="41"/>
                  </a:lnTo>
                  <a:cubicBezTo>
                    <a:pt x="482" y="168"/>
                    <a:pt x="427" y="212"/>
                    <a:pt x="364" y="212"/>
                  </a:cubicBezTo>
                  <a:cubicBezTo>
                    <a:pt x="242" y="212"/>
                    <a:pt x="87" y="47"/>
                    <a:pt x="6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1935250" y="2741500"/>
              <a:ext cx="14200" cy="7675"/>
            </a:xfrm>
            <a:custGeom>
              <a:rect b="b" l="l" r="r" t="t"/>
              <a:pathLst>
                <a:path extrusionOk="0" h="307" w="568">
                  <a:moveTo>
                    <a:pt x="41" y="1"/>
                  </a:moveTo>
                  <a:lnTo>
                    <a:pt x="1" y="30"/>
                  </a:lnTo>
                  <a:cubicBezTo>
                    <a:pt x="1" y="48"/>
                    <a:pt x="201" y="306"/>
                    <a:pt x="373" y="306"/>
                  </a:cubicBezTo>
                  <a:cubicBezTo>
                    <a:pt x="395" y="306"/>
                    <a:pt x="416" y="302"/>
                    <a:pt x="436" y="293"/>
                  </a:cubicBezTo>
                  <a:cubicBezTo>
                    <a:pt x="486" y="273"/>
                    <a:pt x="527" y="233"/>
                    <a:pt x="567" y="183"/>
                  </a:cubicBezTo>
                  <a:lnTo>
                    <a:pt x="517" y="152"/>
                  </a:lnTo>
                  <a:cubicBezTo>
                    <a:pt x="485" y="224"/>
                    <a:pt x="438" y="251"/>
                    <a:pt x="385" y="251"/>
                  </a:cubicBezTo>
                  <a:cubicBezTo>
                    <a:pt x="238" y="251"/>
                    <a:pt x="49" y="38"/>
                    <a:pt x="41"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5"/>
            <p:cNvSpPr/>
            <p:nvPr/>
          </p:nvSpPr>
          <p:spPr>
            <a:xfrm>
              <a:off x="1941575" y="2732125"/>
              <a:ext cx="5325" cy="7375"/>
            </a:xfrm>
            <a:custGeom>
              <a:rect b="b" l="l" r="r" t="t"/>
              <a:pathLst>
                <a:path extrusionOk="0" h="295" w="213">
                  <a:moveTo>
                    <a:pt x="213" y="1"/>
                  </a:moveTo>
                  <a:cubicBezTo>
                    <a:pt x="213" y="1"/>
                    <a:pt x="1" y="122"/>
                    <a:pt x="31" y="193"/>
                  </a:cubicBezTo>
                  <a:cubicBezTo>
                    <a:pt x="31" y="203"/>
                    <a:pt x="102" y="295"/>
                    <a:pt x="102" y="295"/>
                  </a:cubicBezTo>
                  <a:lnTo>
                    <a:pt x="213" y="21"/>
                  </a:lnTo>
                  <a:lnTo>
                    <a:pt x="213" y="1"/>
                  </a:lnTo>
                  <a:close/>
                </a:path>
              </a:pathLst>
            </a:custGeom>
            <a:solidFill>
              <a:srgbClr val="9C6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5"/>
            <p:cNvSpPr/>
            <p:nvPr/>
          </p:nvSpPr>
          <p:spPr>
            <a:xfrm>
              <a:off x="1938050" y="2734425"/>
              <a:ext cx="6100" cy="4825"/>
            </a:xfrm>
            <a:custGeom>
              <a:rect b="b" l="l" r="r" t="t"/>
              <a:pathLst>
                <a:path extrusionOk="0" h="193" w="244">
                  <a:moveTo>
                    <a:pt x="21" y="0"/>
                  </a:moveTo>
                  <a:lnTo>
                    <a:pt x="0" y="50"/>
                  </a:lnTo>
                  <a:cubicBezTo>
                    <a:pt x="0" y="50"/>
                    <a:pt x="122" y="111"/>
                    <a:pt x="203" y="192"/>
                  </a:cubicBezTo>
                  <a:lnTo>
                    <a:pt x="243" y="152"/>
                  </a:lnTo>
                  <a:cubicBezTo>
                    <a:pt x="152" y="61"/>
                    <a:pt x="30" y="10"/>
                    <a:pt x="2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5"/>
            <p:cNvSpPr/>
            <p:nvPr/>
          </p:nvSpPr>
          <p:spPr>
            <a:xfrm>
              <a:off x="1941825" y="2728600"/>
              <a:ext cx="5600" cy="4325"/>
            </a:xfrm>
            <a:custGeom>
              <a:rect b="b" l="l" r="r" t="t"/>
              <a:pathLst>
                <a:path extrusionOk="0" h="173" w="224">
                  <a:moveTo>
                    <a:pt x="11" y="0"/>
                  </a:moveTo>
                  <a:lnTo>
                    <a:pt x="1" y="51"/>
                  </a:lnTo>
                  <a:cubicBezTo>
                    <a:pt x="1" y="51"/>
                    <a:pt x="133" y="101"/>
                    <a:pt x="183" y="173"/>
                  </a:cubicBezTo>
                  <a:lnTo>
                    <a:pt x="223" y="142"/>
                  </a:lnTo>
                  <a:cubicBezTo>
                    <a:pt x="162" y="61"/>
                    <a:pt x="21" y="11"/>
                    <a:pt x="11" y="0"/>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5"/>
            <p:cNvSpPr/>
            <p:nvPr/>
          </p:nvSpPr>
          <p:spPr>
            <a:xfrm>
              <a:off x="1936825" y="2726625"/>
              <a:ext cx="19200" cy="19700"/>
            </a:xfrm>
            <a:custGeom>
              <a:rect b="b" l="l" r="r" t="t"/>
              <a:pathLst>
                <a:path extrusionOk="0" h="788" w="768">
                  <a:moveTo>
                    <a:pt x="712" y="1"/>
                  </a:moveTo>
                  <a:cubicBezTo>
                    <a:pt x="388" y="1"/>
                    <a:pt x="0" y="787"/>
                    <a:pt x="465" y="787"/>
                  </a:cubicBezTo>
                  <a:cubicBezTo>
                    <a:pt x="468" y="787"/>
                    <a:pt x="471" y="787"/>
                    <a:pt x="474" y="787"/>
                  </a:cubicBezTo>
                  <a:cubicBezTo>
                    <a:pt x="585" y="747"/>
                    <a:pt x="666" y="535"/>
                    <a:pt x="676" y="504"/>
                  </a:cubicBezTo>
                  <a:lnTo>
                    <a:pt x="625" y="484"/>
                  </a:lnTo>
                  <a:cubicBezTo>
                    <a:pt x="596" y="572"/>
                    <a:pt x="514" y="745"/>
                    <a:pt x="421" y="745"/>
                  </a:cubicBezTo>
                  <a:cubicBezTo>
                    <a:pt x="385" y="745"/>
                    <a:pt x="348" y="720"/>
                    <a:pt x="312" y="656"/>
                  </a:cubicBezTo>
                  <a:cubicBezTo>
                    <a:pt x="227" y="495"/>
                    <a:pt x="495" y="52"/>
                    <a:pt x="720" y="52"/>
                  </a:cubicBezTo>
                  <a:cubicBezTo>
                    <a:pt x="736" y="52"/>
                    <a:pt x="752" y="54"/>
                    <a:pt x="767" y="59"/>
                  </a:cubicBezTo>
                  <a:lnTo>
                    <a:pt x="767" y="9"/>
                  </a:lnTo>
                  <a:cubicBezTo>
                    <a:pt x="749" y="3"/>
                    <a:pt x="731" y="1"/>
                    <a:pt x="712"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5"/>
            <p:cNvSpPr/>
            <p:nvPr/>
          </p:nvSpPr>
          <p:spPr>
            <a:xfrm>
              <a:off x="1829800" y="2640575"/>
              <a:ext cx="125975" cy="130525"/>
            </a:xfrm>
            <a:custGeom>
              <a:rect b="b" l="l" r="r" t="t"/>
              <a:pathLst>
                <a:path extrusionOk="0" h="5221" w="5039">
                  <a:moveTo>
                    <a:pt x="325" y="1"/>
                  </a:moveTo>
                  <a:cubicBezTo>
                    <a:pt x="172" y="1"/>
                    <a:pt x="51" y="122"/>
                    <a:pt x="51" y="264"/>
                  </a:cubicBezTo>
                  <a:cubicBezTo>
                    <a:pt x="1" y="3714"/>
                    <a:pt x="1710" y="5221"/>
                    <a:pt x="1710" y="5221"/>
                  </a:cubicBezTo>
                  <a:lnTo>
                    <a:pt x="3328" y="5221"/>
                  </a:lnTo>
                  <a:cubicBezTo>
                    <a:pt x="3328" y="5221"/>
                    <a:pt x="5038" y="3714"/>
                    <a:pt x="4998" y="264"/>
                  </a:cubicBezTo>
                  <a:cubicBezTo>
                    <a:pt x="4987" y="122"/>
                    <a:pt x="4866" y="1"/>
                    <a:pt x="4715"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5"/>
            <p:cNvSpPr/>
            <p:nvPr/>
          </p:nvSpPr>
          <p:spPr>
            <a:xfrm>
              <a:off x="1829800" y="2640575"/>
              <a:ext cx="55675" cy="130525"/>
            </a:xfrm>
            <a:custGeom>
              <a:rect b="b" l="l" r="r" t="t"/>
              <a:pathLst>
                <a:path extrusionOk="0" h="5221" w="2227">
                  <a:moveTo>
                    <a:pt x="325" y="1"/>
                  </a:moveTo>
                  <a:cubicBezTo>
                    <a:pt x="172" y="1"/>
                    <a:pt x="51" y="122"/>
                    <a:pt x="51" y="264"/>
                  </a:cubicBezTo>
                  <a:cubicBezTo>
                    <a:pt x="1" y="3714"/>
                    <a:pt x="1710" y="5221"/>
                    <a:pt x="1710" y="5221"/>
                  </a:cubicBezTo>
                  <a:lnTo>
                    <a:pt x="2226" y="5221"/>
                  </a:lnTo>
                  <a:cubicBezTo>
                    <a:pt x="2226" y="5221"/>
                    <a:pt x="516" y="3714"/>
                    <a:pt x="557" y="264"/>
                  </a:cubicBezTo>
                  <a:cubicBezTo>
                    <a:pt x="567" y="122"/>
                    <a:pt x="689" y="1"/>
                    <a:pt x="840"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5"/>
            <p:cNvSpPr/>
            <p:nvPr/>
          </p:nvSpPr>
          <p:spPr>
            <a:xfrm>
              <a:off x="1870275" y="2760450"/>
              <a:ext cx="45025" cy="31650"/>
            </a:xfrm>
            <a:custGeom>
              <a:rect b="b" l="l" r="r" t="t"/>
              <a:pathLst>
                <a:path extrusionOk="0" h="1266" w="1801">
                  <a:moveTo>
                    <a:pt x="900" y="1"/>
                  </a:moveTo>
                  <a:cubicBezTo>
                    <a:pt x="405" y="1"/>
                    <a:pt x="0" y="284"/>
                    <a:pt x="0" y="628"/>
                  </a:cubicBezTo>
                  <a:cubicBezTo>
                    <a:pt x="0" y="982"/>
                    <a:pt x="405" y="1266"/>
                    <a:pt x="900" y="1266"/>
                  </a:cubicBezTo>
                  <a:cubicBezTo>
                    <a:pt x="1396" y="1266"/>
                    <a:pt x="1801" y="982"/>
                    <a:pt x="1801" y="628"/>
                  </a:cubicBezTo>
                  <a:cubicBezTo>
                    <a:pt x="1801" y="284"/>
                    <a:pt x="1396" y="1"/>
                    <a:pt x="900"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1828800" y="2729875"/>
              <a:ext cx="16950" cy="15125"/>
            </a:xfrm>
            <a:custGeom>
              <a:rect b="b" l="l" r="r" t="t"/>
              <a:pathLst>
                <a:path extrusionOk="0" h="605" w="678">
                  <a:moveTo>
                    <a:pt x="223" y="0"/>
                  </a:moveTo>
                  <a:cubicBezTo>
                    <a:pt x="223" y="0"/>
                    <a:pt x="81" y="71"/>
                    <a:pt x="0" y="182"/>
                  </a:cubicBezTo>
                  <a:lnTo>
                    <a:pt x="182" y="435"/>
                  </a:lnTo>
                  <a:cubicBezTo>
                    <a:pt x="182" y="435"/>
                    <a:pt x="319" y="605"/>
                    <a:pt x="464" y="605"/>
                  </a:cubicBezTo>
                  <a:cubicBezTo>
                    <a:pt x="481" y="605"/>
                    <a:pt x="499" y="602"/>
                    <a:pt x="516" y="597"/>
                  </a:cubicBezTo>
                  <a:cubicBezTo>
                    <a:pt x="678" y="556"/>
                    <a:pt x="577" y="313"/>
                    <a:pt x="577" y="313"/>
                  </a:cubicBezTo>
                  <a:cubicBezTo>
                    <a:pt x="577" y="313"/>
                    <a:pt x="425" y="0"/>
                    <a:pt x="223" y="0"/>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1839650" y="2736675"/>
              <a:ext cx="13175" cy="14450"/>
            </a:xfrm>
            <a:custGeom>
              <a:rect b="b" l="l" r="r" t="t"/>
              <a:pathLst>
                <a:path extrusionOk="0" h="578" w="527">
                  <a:moveTo>
                    <a:pt x="315" y="1"/>
                  </a:moveTo>
                  <a:cubicBezTo>
                    <a:pt x="244" y="21"/>
                    <a:pt x="163" y="113"/>
                    <a:pt x="163" y="113"/>
                  </a:cubicBezTo>
                  <a:lnTo>
                    <a:pt x="52" y="244"/>
                  </a:lnTo>
                  <a:lnTo>
                    <a:pt x="1" y="345"/>
                  </a:lnTo>
                  <a:cubicBezTo>
                    <a:pt x="21" y="426"/>
                    <a:pt x="153" y="426"/>
                    <a:pt x="153" y="426"/>
                  </a:cubicBezTo>
                  <a:cubicBezTo>
                    <a:pt x="143" y="507"/>
                    <a:pt x="264" y="578"/>
                    <a:pt x="264" y="578"/>
                  </a:cubicBezTo>
                  <a:cubicBezTo>
                    <a:pt x="527" y="537"/>
                    <a:pt x="527" y="355"/>
                    <a:pt x="527" y="355"/>
                  </a:cubicBezTo>
                  <a:cubicBezTo>
                    <a:pt x="507" y="264"/>
                    <a:pt x="406" y="234"/>
                    <a:pt x="406" y="234"/>
                  </a:cubicBezTo>
                  <a:cubicBezTo>
                    <a:pt x="477" y="92"/>
                    <a:pt x="315" y="1"/>
                    <a:pt x="315" y="1"/>
                  </a:cubicBezTo>
                  <a:close/>
                </a:path>
              </a:pathLst>
            </a:custGeom>
            <a:solidFill>
              <a:srgbClr val="EAAC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1839150" y="2741750"/>
              <a:ext cx="11675" cy="6150"/>
            </a:xfrm>
            <a:custGeom>
              <a:rect b="b" l="l" r="r" t="t"/>
              <a:pathLst>
                <a:path extrusionOk="0" h="246" w="467">
                  <a:moveTo>
                    <a:pt x="426" y="0"/>
                  </a:moveTo>
                  <a:cubicBezTo>
                    <a:pt x="418" y="30"/>
                    <a:pt x="266" y="199"/>
                    <a:pt x="145" y="199"/>
                  </a:cubicBezTo>
                  <a:cubicBezTo>
                    <a:pt x="100" y="199"/>
                    <a:pt x="59" y="175"/>
                    <a:pt x="31" y="112"/>
                  </a:cubicBezTo>
                  <a:lnTo>
                    <a:pt x="1" y="132"/>
                  </a:lnTo>
                  <a:cubicBezTo>
                    <a:pt x="31" y="182"/>
                    <a:pt x="61" y="223"/>
                    <a:pt x="102" y="233"/>
                  </a:cubicBezTo>
                  <a:cubicBezTo>
                    <a:pt x="120" y="242"/>
                    <a:pt x="139" y="245"/>
                    <a:pt x="158" y="245"/>
                  </a:cubicBezTo>
                  <a:cubicBezTo>
                    <a:pt x="301" y="245"/>
                    <a:pt x="466" y="40"/>
                    <a:pt x="466" y="31"/>
                  </a:cubicBezTo>
                  <a:lnTo>
                    <a:pt x="426"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1833600" y="2729200"/>
              <a:ext cx="15825" cy="16375"/>
            </a:xfrm>
            <a:custGeom>
              <a:rect b="b" l="l" r="r" t="t"/>
              <a:pathLst>
                <a:path extrusionOk="0" h="655" w="633">
                  <a:moveTo>
                    <a:pt x="45" y="1"/>
                  </a:moveTo>
                  <a:cubicBezTo>
                    <a:pt x="30" y="1"/>
                    <a:pt x="15" y="3"/>
                    <a:pt x="0" y="7"/>
                  </a:cubicBezTo>
                  <a:lnTo>
                    <a:pt x="11" y="57"/>
                  </a:lnTo>
                  <a:cubicBezTo>
                    <a:pt x="21" y="54"/>
                    <a:pt x="33" y="53"/>
                    <a:pt x="44" y="53"/>
                  </a:cubicBezTo>
                  <a:cubicBezTo>
                    <a:pt x="223" y="53"/>
                    <a:pt x="451" y="409"/>
                    <a:pt x="375" y="543"/>
                  </a:cubicBezTo>
                  <a:cubicBezTo>
                    <a:pt x="347" y="596"/>
                    <a:pt x="317" y="617"/>
                    <a:pt x="288" y="617"/>
                  </a:cubicBezTo>
                  <a:cubicBezTo>
                    <a:pt x="213" y="617"/>
                    <a:pt x="144" y="477"/>
                    <a:pt x="122" y="412"/>
                  </a:cubicBezTo>
                  <a:lnTo>
                    <a:pt x="81" y="421"/>
                  </a:lnTo>
                  <a:cubicBezTo>
                    <a:pt x="92" y="442"/>
                    <a:pt x="152" y="614"/>
                    <a:pt x="253" y="654"/>
                  </a:cubicBezTo>
                  <a:cubicBezTo>
                    <a:pt x="256" y="654"/>
                    <a:pt x="259" y="654"/>
                    <a:pt x="261" y="654"/>
                  </a:cubicBezTo>
                  <a:cubicBezTo>
                    <a:pt x="633" y="654"/>
                    <a:pt x="318" y="1"/>
                    <a:pt x="45" y="1"/>
                  </a:cubicBez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5"/>
            <p:cNvSpPr/>
            <p:nvPr/>
          </p:nvSpPr>
          <p:spPr>
            <a:xfrm>
              <a:off x="1843200" y="2735950"/>
              <a:ext cx="5075" cy="3800"/>
            </a:xfrm>
            <a:custGeom>
              <a:rect b="b" l="l" r="r" t="t"/>
              <a:pathLst>
                <a:path extrusionOk="0" h="152" w="203">
                  <a:moveTo>
                    <a:pt x="193" y="0"/>
                  </a:moveTo>
                  <a:cubicBezTo>
                    <a:pt x="183" y="0"/>
                    <a:pt x="81" y="40"/>
                    <a:pt x="1" y="121"/>
                  </a:cubicBezTo>
                  <a:lnTo>
                    <a:pt x="31" y="151"/>
                  </a:lnTo>
                  <a:cubicBezTo>
                    <a:pt x="102" y="81"/>
                    <a:pt x="203" y="40"/>
                    <a:pt x="203" y="40"/>
                  </a:cubicBezTo>
                  <a:lnTo>
                    <a:pt x="193" y="0"/>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5"/>
            <p:cNvSpPr/>
            <p:nvPr/>
          </p:nvSpPr>
          <p:spPr>
            <a:xfrm>
              <a:off x="1842950" y="2746550"/>
              <a:ext cx="10625" cy="5275"/>
            </a:xfrm>
            <a:custGeom>
              <a:rect b="b" l="l" r="r" t="t"/>
              <a:pathLst>
                <a:path extrusionOk="0" h="211" w="425">
                  <a:moveTo>
                    <a:pt x="385" y="1"/>
                  </a:moveTo>
                  <a:cubicBezTo>
                    <a:pt x="358" y="34"/>
                    <a:pt x="239" y="160"/>
                    <a:pt x="146" y="160"/>
                  </a:cubicBezTo>
                  <a:cubicBezTo>
                    <a:pt x="99" y="160"/>
                    <a:pt x="58" y="127"/>
                    <a:pt x="41" y="31"/>
                  </a:cubicBezTo>
                  <a:lnTo>
                    <a:pt x="1" y="41"/>
                  </a:lnTo>
                  <a:cubicBezTo>
                    <a:pt x="1" y="41"/>
                    <a:pt x="41" y="172"/>
                    <a:pt x="112" y="203"/>
                  </a:cubicBezTo>
                  <a:cubicBezTo>
                    <a:pt x="124" y="208"/>
                    <a:pt x="136" y="210"/>
                    <a:pt x="149" y="210"/>
                  </a:cubicBezTo>
                  <a:cubicBezTo>
                    <a:pt x="269" y="210"/>
                    <a:pt x="425" y="21"/>
                    <a:pt x="415" y="21"/>
                  </a:cubicBezTo>
                  <a:lnTo>
                    <a:pt x="385" y="1"/>
                  </a:lnTo>
                  <a:close/>
                </a:path>
              </a:pathLst>
            </a:custGeom>
            <a:solidFill>
              <a:srgbClr val="182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1862675" y="2666450"/>
              <a:ext cx="60475" cy="56875"/>
            </a:xfrm>
            <a:custGeom>
              <a:rect b="b" l="l" r="r" t="t"/>
              <a:pathLst>
                <a:path extrusionOk="0" h="2275" w="2419">
                  <a:moveTo>
                    <a:pt x="1208" y="1"/>
                  </a:moveTo>
                  <a:cubicBezTo>
                    <a:pt x="1187" y="1"/>
                    <a:pt x="1164" y="13"/>
                    <a:pt x="1154" y="38"/>
                  </a:cubicBezTo>
                  <a:lnTo>
                    <a:pt x="911" y="797"/>
                  </a:lnTo>
                  <a:cubicBezTo>
                    <a:pt x="901" y="818"/>
                    <a:pt x="881" y="827"/>
                    <a:pt x="860" y="827"/>
                  </a:cubicBezTo>
                  <a:lnTo>
                    <a:pt x="71" y="827"/>
                  </a:lnTo>
                  <a:cubicBezTo>
                    <a:pt x="21" y="827"/>
                    <a:pt x="1" y="898"/>
                    <a:pt x="41" y="928"/>
                  </a:cubicBezTo>
                  <a:lnTo>
                    <a:pt x="678" y="1394"/>
                  </a:lnTo>
                  <a:cubicBezTo>
                    <a:pt x="698" y="1404"/>
                    <a:pt x="709" y="1425"/>
                    <a:pt x="698" y="1454"/>
                  </a:cubicBezTo>
                  <a:lnTo>
                    <a:pt x="456" y="2203"/>
                  </a:lnTo>
                  <a:cubicBezTo>
                    <a:pt x="440" y="2242"/>
                    <a:pt x="472" y="2274"/>
                    <a:pt x="505" y="2274"/>
                  </a:cubicBezTo>
                  <a:cubicBezTo>
                    <a:pt x="516" y="2274"/>
                    <a:pt x="527" y="2271"/>
                    <a:pt x="537" y="2264"/>
                  </a:cubicBezTo>
                  <a:lnTo>
                    <a:pt x="1174" y="1798"/>
                  </a:lnTo>
                  <a:cubicBezTo>
                    <a:pt x="1184" y="1788"/>
                    <a:pt x="1194" y="1783"/>
                    <a:pt x="1205" y="1783"/>
                  </a:cubicBezTo>
                  <a:cubicBezTo>
                    <a:pt x="1215" y="1783"/>
                    <a:pt x="1225" y="1788"/>
                    <a:pt x="1235" y="1798"/>
                  </a:cubicBezTo>
                  <a:lnTo>
                    <a:pt x="1882" y="2264"/>
                  </a:lnTo>
                  <a:cubicBezTo>
                    <a:pt x="1892" y="2271"/>
                    <a:pt x="1902" y="2274"/>
                    <a:pt x="1912" y="2274"/>
                  </a:cubicBezTo>
                  <a:cubicBezTo>
                    <a:pt x="1943" y="2274"/>
                    <a:pt x="1971" y="2242"/>
                    <a:pt x="1963" y="2203"/>
                  </a:cubicBezTo>
                  <a:lnTo>
                    <a:pt x="1710" y="1454"/>
                  </a:lnTo>
                  <a:cubicBezTo>
                    <a:pt x="1710" y="1425"/>
                    <a:pt x="1721" y="1404"/>
                    <a:pt x="1730" y="1394"/>
                  </a:cubicBezTo>
                  <a:lnTo>
                    <a:pt x="2378" y="928"/>
                  </a:lnTo>
                  <a:cubicBezTo>
                    <a:pt x="2418" y="898"/>
                    <a:pt x="2398" y="827"/>
                    <a:pt x="2348" y="827"/>
                  </a:cubicBezTo>
                  <a:lnTo>
                    <a:pt x="1548" y="827"/>
                  </a:lnTo>
                  <a:cubicBezTo>
                    <a:pt x="1528" y="827"/>
                    <a:pt x="1508" y="818"/>
                    <a:pt x="1498" y="797"/>
                  </a:cubicBezTo>
                  <a:lnTo>
                    <a:pt x="1255" y="38"/>
                  </a:lnTo>
                  <a:cubicBezTo>
                    <a:pt x="1250" y="13"/>
                    <a:pt x="1230" y="1"/>
                    <a:pt x="1208" y="1"/>
                  </a:cubicBezTo>
                  <a:close/>
                </a:path>
              </a:pathLst>
            </a:custGeom>
            <a:solidFill>
              <a:srgbClr val="5669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5"/>
            <p:cNvSpPr/>
            <p:nvPr/>
          </p:nvSpPr>
          <p:spPr>
            <a:xfrm>
              <a:off x="1875075" y="2677825"/>
              <a:ext cx="35675" cy="33700"/>
            </a:xfrm>
            <a:custGeom>
              <a:rect b="b" l="l" r="r" t="t"/>
              <a:pathLst>
                <a:path extrusionOk="0" h="1348" w="1427">
                  <a:moveTo>
                    <a:pt x="710" y="1"/>
                  </a:moveTo>
                  <a:cubicBezTo>
                    <a:pt x="704" y="1"/>
                    <a:pt x="698" y="3"/>
                    <a:pt x="698" y="8"/>
                  </a:cubicBezTo>
                  <a:lnTo>
                    <a:pt x="537" y="494"/>
                  </a:lnTo>
                  <a:cubicBezTo>
                    <a:pt x="537" y="504"/>
                    <a:pt x="537" y="504"/>
                    <a:pt x="526" y="504"/>
                  </a:cubicBezTo>
                  <a:lnTo>
                    <a:pt x="20" y="504"/>
                  </a:lnTo>
                  <a:cubicBezTo>
                    <a:pt x="0" y="504"/>
                    <a:pt x="0" y="524"/>
                    <a:pt x="11" y="534"/>
                  </a:cubicBezTo>
                  <a:lnTo>
                    <a:pt x="425" y="828"/>
                  </a:lnTo>
                  <a:lnTo>
                    <a:pt x="425" y="848"/>
                  </a:lnTo>
                  <a:lnTo>
                    <a:pt x="274" y="1334"/>
                  </a:lnTo>
                  <a:cubicBezTo>
                    <a:pt x="266" y="1341"/>
                    <a:pt x="274" y="1348"/>
                    <a:pt x="283" y="1348"/>
                  </a:cubicBezTo>
                  <a:cubicBezTo>
                    <a:pt x="287" y="1348"/>
                    <a:pt x="291" y="1346"/>
                    <a:pt x="294" y="1343"/>
                  </a:cubicBezTo>
                  <a:lnTo>
                    <a:pt x="698" y="1050"/>
                  </a:lnTo>
                  <a:cubicBezTo>
                    <a:pt x="703" y="1045"/>
                    <a:pt x="708" y="1043"/>
                    <a:pt x="712" y="1043"/>
                  </a:cubicBezTo>
                  <a:cubicBezTo>
                    <a:pt x="716" y="1043"/>
                    <a:pt x="719" y="1045"/>
                    <a:pt x="719" y="1050"/>
                  </a:cubicBezTo>
                  <a:lnTo>
                    <a:pt x="1133" y="1343"/>
                  </a:lnTo>
                  <a:cubicBezTo>
                    <a:pt x="1136" y="1346"/>
                    <a:pt x="1139" y="1348"/>
                    <a:pt x="1142" y="1348"/>
                  </a:cubicBezTo>
                  <a:cubicBezTo>
                    <a:pt x="1148" y="1348"/>
                    <a:pt x="1153" y="1341"/>
                    <a:pt x="1153" y="1334"/>
                  </a:cubicBezTo>
                  <a:lnTo>
                    <a:pt x="991" y="848"/>
                  </a:lnTo>
                  <a:cubicBezTo>
                    <a:pt x="991" y="838"/>
                    <a:pt x="991" y="838"/>
                    <a:pt x="1002" y="828"/>
                  </a:cubicBezTo>
                  <a:lnTo>
                    <a:pt x="1416" y="534"/>
                  </a:lnTo>
                  <a:cubicBezTo>
                    <a:pt x="1427" y="524"/>
                    <a:pt x="1416" y="504"/>
                    <a:pt x="1407" y="504"/>
                  </a:cubicBezTo>
                  <a:lnTo>
                    <a:pt x="890" y="504"/>
                  </a:lnTo>
                  <a:cubicBezTo>
                    <a:pt x="890" y="504"/>
                    <a:pt x="881" y="504"/>
                    <a:pt x="881" y="494"/>
                  </a:cubicBezTo>
                  <a:lnTo>
                    <a:pt x="728" y="8"/>
                  </a:lnTo>
                  <a:cubicBezTo>
                    <a:pt x="724" y="3"/>
                    <a:pt x="716" y="1"/>
                    <a:pt x="710" y="1"/>
                  </a:cubicBezTo>
                  <a:close/>
                </a:path>
              </a:pathLst>
            </a:custGeom>
            <a:solidFill>
              <a:srgbClr val="FF4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5"/>
            <p:cNvSpPr/>
            <p:nvPr/>
          </p:nvSpPr>
          <p:spPr>
            <a:xfrm>
              <a:off x="1766575" y="2737700"/>
              <a:ext cx="28600" cy="28600"/>
            </a:xfrm>
            <a:custGeom>
              <a:rect b="b" l="l" r="r" t="t"/>
              <a:pathLst>
                <a:path extrusionOk="0" h="1144" w="1144">
                  <a:moveTo>
                    <a:pt x="577" y="0"/>
                  </a:moveTo>
                  <a:lnTo>
                    <a:pt x="426" y="416"/>
                  </a:lnTo>
                  <a:lnTo>
                    <a:pt x="1" y="577"/>
                  </a:lnTo>
                  <a:lnTo>
                    <a:pt x="426" y="729"/>
                  </a:lnTo>
                  <a:lnTo>
                    <a:pt x="577" y="1144"/>
                  </a:lnTo>
                  <a:lnTo>
                    <a:pt x="729" y="729"/>
                  </a:lnTo>
                  <a:lnTo>
                    <a:pt x="1144" y="577"/>
                  </a:lnTo>
                  <a:lnTo>
                    <a:pt x="729" y="416"/>
                  </a:lnTo>
                  <a:lnTo>
                    <a:pt x="577"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1819175" y="2613275"/>
              <a:ext cx="19000" cy="19000"/>
            </a:xfrm>
            <a:custGeom>
              <a:rect b="b" l="l" r="r" t="t"/>
              <a:pathLst>
                <a:path extrusionOk="0" h="760" w="760">
                  <a:moveTo>
                    <a:pt x="375" y="0"/>
                  </a:moveTo>
                  <a:lnTo>
                    <a:pt x="274" y="274"/>
                  </a:lnTo>
                  <a:lnTo>
                    <a:pt x="1" y="375"/>
                  </a:lnTo>
                  <a:lnTo>
                    <a:pt x="274" y="476"/>
                  </a:lnTo>
                  <a:lnTo>
                    <a:pt x="375" y="760"/>
                  </a:lnTo>
                  <a:lnTo>
                    <a:pt x="487" y="476"/>
                  </a:lnTo>
                  <a:lnTo>
                    <a:pt x="759" y="375"/>
                  </a:lnTo>
                  <a:lnTo>
                    <a:pt x="487" y="274"/>
                  </a:lnTo>
                  <a:lnTo>
                    <a:pt x="375"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5"/>
            <p:cNvSpPr/>
            <p:nvPr/>
          </p:nvSpPr>
          <p:spPr>
            <a:xfrm>
              <a:off x="1791875" y="2716450"/>
              <a:ext cx="13425" cy="13450"/>
            </a:xfrm>
            <a:custGeom>
              <a:rect b="b" l="l" r="r" t="t"/>
              <a:pathLst>
                <a:path extrusionOk="0" h="538" w="537">
                  <a:moveTo>
                    <a:pt x="273" y="1"/>
                  </a:moveTo>
                  <a:lnTo>
                    <a:pt x="203" y="203"/>
                  </a:lnTo>
                  <a:lnTo>
                    <a:pt x="0" y="274"/>
                  </a:lnTo>
                  <a:lnTo>
                    <a:pt x="203" y="345"/>
                  </a:lnTo>
                  <a:lnTo>
                    <a:pt x="273" y="537"/>
                  </a:lnTo>
                  <a:lnTo>
                    <a:pt x="344" y="345"/>
                  </a:lnTo>
                  <a:lnTo>
                    <a:pt x="536" y="274"/>
                  </a:lnTo>
                  <a:lnTo>
                    <a:pt x="344" y="203"/>
                  </a:lnTo>
                  <a:lnTo>
                    <a:pt x="273"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5"/>
            <p:cNvSpPr/>
            <p:nvPr/>
          </p:nvSpPr>
          <p:spPr>
            <a:xfrm>
              <a:off x="1994425" y="2703800"/>
              <a:ext cx="22050" cy="22050"/>
            </a:xfrm>
            <a:custGeom>
              <a:rect b="b" l="l" r="r" t="t"/>
              <a:pathLst>
                <a:path extrusionOk="0" h="882" w="882">
                  <a:moveTo>
                    <a:pt x="436" y="1"/>
                  </a:moveTo>
                  <a:lnTo>
                    <a:pt x="324" y="325"/>
                  </a:lnTo>
                  <a:lnTo>
                    <a:pt x="1" y="446"/>
                  </a:lnTo>
                  <a:lnTo>
                    <a:pt x="324" y="558"/>
                  </a:lnTo>
                  <a:lnTo>
                    <a:pt x="436" y="881"/>
                  </a:lnTo>
                  <a:lnTo>
                    <a:pt x="557" y="558"/>
                  </a:lnTo>
                  <a:lnTo>
                    <a:pt x="881" y="446"/>
                  </a:lnTo>
                  <a:lnTo>
                    <a:pt x="557" y="325"/>
                  </a:lnTo>
                  <a:lnTo>
                    <a:pt x="436" y="1"/>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1920350" y="2608225"/>
              <a:ext cx="22000" cy="22025"/>
            </a:xfrm>
            <a:custGeom>
              <a:rect b="b" l="l" r="r" t="t"/>
              <a:pathLst>
                <a:path extrusionOk="0" h="881" w="880">
                  <a:moveTo>
                    <a:pt x="435" y="0"/>
                  </a:moveTo>
                  <a:lnTo>
                    <a:pt x="313" y="324"/>
                  </a:lnTo>
                  <a:lnTo>
                    <a:pt x="0" y="436"/>
                  </a:lnTo>
                  <a:lnTo>
                    <a:pt x="313" y="557"/>
                  </a:lnTo>
                  <a:lnTo>
                    <a:pt x="435" y="881"/>
                  </a:lnTo>
                  <a:lnTo>
                    <a:pt x="556" y="557"/>
                  </a:lnTo>
                  <a:lnTo>
                    <a:pt x="880" y="436"/>
                  </a:lnTo>
                  <a:lnTo>
                    <a:pt x="556" y="324"/>
                  </a:lnTo>
                  <a:lnTo>
                    <a:pt x="435"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1984325" y="2689650"/>
              <a:ext cx="13425" cy="13425"/>
            </a:xfrm>
            <a:custGeom>
              <a:rect b="b" l="l" r="r" t="t"/>
              <a:pathLst>
                <a:path extrusionOk="0" h="537" w="537">
                  <a:moveTo>
                    <a:pt x="263" y="0"/>
                  </a:moveTo>
                  <a:lnTo>
                    <a:pt x="193" y="193"/>
                  </a:lnTo>
                  <a:lnTo>
                    <a:pt x="0" y="263"/>
                  </a:lnTo>
                  <a:lnTo>
                    <a:pt x="193" y="335"/>
                  </a:lnTo>
                  <a:lnTo>
                    <a:pt x="263" y="537"/>
                  </a:lnTo>
                  <a:lnTo>
                    <a:pt x="344" y="335"/>
                  </a:lnTo>
                  <a:lnTo>
                    <a:pt x="537" y="263"/>
                  </a:lnTo>
                  <a:lnTo>
                    <a:pt x="344" y="193"/>
                  </a:lnTo>
                  <a:lnTo>
                    <a:pt x="263"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5"/>
            <p:cNvSpPr/>
            <p:nvPr/>
          </p:nvSpPr>
          <p:spPr>
            <a:xfrm>
              <a:off x="1851050" y="2594825"/>
              <a:ext cx="10900" cy="10900"/>
            </a:xfrm>
            <a:custGeom>
              <a:rect b="b" l="l" r="r" t="t"/>
              <a:pathLst>
                <a:path extrusionOk="0" h="436" w="436">
                  <a:moveTo>
                    <a:pt x="213" y="0"/>
                  </a:moveTo>
                  <a:lnTo>
                    <a:pt x="152" y="152"/>
                  </a:lnTo>
                  <a:lnTo>
                    <a:pt x="1" y="212"/>
                  </a:lnTo>
                  <a:lnTo>
                    <a:pt x="152" y="273"/>
                  </a:lnTo>
                  <a:lnTo>
                    <a:pt x="213" y="435"/>
                  </a:lnTo>
                  <a:lnTo>
                    <a:pt x="273" y="273"/>
                  </a:lnTo>
                  <a:lnTo>
                    <a:pt x="435" y="212"/>
                  </a:lnTo>
                  <a:lnTo>
                    <a:pt x="273" y="152"/>
                  </a:lnTo>
                  <a:lnTo>
                    <a:pt x="213" y="0"/>
                  </a:ln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5"/>
            <p:cNvSpPr/>
            <p:nvPr/>
          </p:nvSpPr>
          <p:spPr>
            <a:xfrm>
              <a:off x="1432775" y="3323150"/>
              <a:ext cx="38975" cy="53375"/>
            </a:xfrm>
            <a:custGeom>
              <a:rect b="b" l="l" r="r" t="t"/>
              <a:pathLst>
                <a:path extrusionOk="0" h="2135" w="1559">
                  <a:moveTo>
                    <a:pt x="576" y="1"/>
                  </a:moveTo>
                  <a:lnTo>
                    <a:pt x="0" y="354"/>
                  </a:lnTo>
                  <a:lnTo>
                    <a:pt x="941" y="2135"/>
                  </a:lnTo>
                  <a:lnTo>
                    <a:pt x="1558" y="1862"/>
                  </a:lnTo>
                  <a:lnTo>
                    <a:pt x="576" y="1"/>
                  </a:lnTo>
                  <a:close/>
                </a:path>
              </a:pathLst>
            </a:custGeom>
            <a:solidFill>
              <a:srgbClr val="8BA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5"/>
            <p:cNvSpPr/>
            <p:nvPr/>
          </p:nvSpPr>
          <p:spPr>
            <a:xfrm>
              <a:off x="1674525" y="3404825"/>
              <a:ext cx="52875" cy="16725"/>
            </a:xfrm>
            <a:custGeom>
              <a:rect b="b" l="l" r="r" t="t"/>
              <a:pathLst>
                <a:path extrusionOk="0" h="669" w="2115">
                  <a:moveTo>
                    <a:pt x="1" y="1"/>
                  </a:moveTo>
                  <a:lnTo>
                    <a:pt x="51" y="668"/>
                  </a:lnTo>
                  <a:lnTo>
                    <a:pt x="2064" y="668"/>
                  </a:lnTo>
                  <a:lnTo>
                    <a:pt x="2115" y="1"/>
                  </a:lnTo>
                  <a:close/>
                </a:path>
              </a:pathLst>
            </a:custGeom>
            <a:solidFill>
              <a:srgbClr val="8BA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5"/>
            <p:cNvSpPr/>
            <p:nvPr/>
          </p:nvSpPr>
          <p:spPr>
            <a:xfrm>
              <a:off x="1651775" y="2660075"/>
              <a:ext cx="20000" cy="18875"/>
            </a:xfrm>
            <a:custGeom>
              <a:rect b="b" l="l" r="r" t="t"/>
              <a:pathLst>
                <a:path extrusionOk="0" h="755" w="800">
                  <a:moveTo>
                    <a:pt x="572" y="1"/>
                  </a:moveTo>
                  <a:cubicBezTo>
                    <a:pt x="461" y="1"/>
                    <a:pt x="317" y="74"/>
                    <a:pt x="203" y="203"/>
                  </a:cubicBezTo>
                  <a:cubicBezTo>
                    <a:pt x="41" y="394"/>
                    <a:pt x="0" y="617"/>
                    <a:pt x="111" y="708"/>
                  </a:cubicBezTo>
                  <a:cubicBezTo>
                    <a:pt x="146" y="740"/>
                    <a:pt x="189" y="754"/>
                    <a:pt x="238" y="754"/>
                  </a:cubicBezTo>
                  <a:cubicBezTo>
                    <a:pt x="349" y="754"/>
                    <a:pt x="485" y="679"/>
                    <a:pt x="597" y="547"/>
                  </a:cubicBezTo>
                  <a:cubicBezTo>
                    <a:pt x="759" y="364"/>
                    <a:pt x="799" y="142"/>
                    <a:pt x="688" y="41"/>
                  </a:cubicBezTo>
                  <a:cubicBezTo>
                    <a:pt x="658" y="14"/>
                    <a:pt x="618" y="1"/>
                    <a:pt x="572" y="1"/>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5"/>
            <p:cNvSpPr/>
            <p:nvPr/>
          </p:nvSpPr>
          <p:spPr>
            <a:xfrm>
              <a:off x="1867750" y="2538800"/>
              <a:ext cx="22775" cy="15850"/>
            </a:xfrm>
            <a:custGeom>
              <a:rect b="b" l="l" r="r" t="t"/>
              <a:pathLst>
                <a:path extrusionOk="0" h="634" w="911">
                  <a:moveTo>
                    <a:pt x="286" y="0"/>
                  </a:moveTo>
                  <a:cubicBezTo>
                    <a:pt x="189" y="0"/>
                    <a:pt x="108" y="34"/>
                    <a:pt x="71" y="97"/>
                  </a:cubicBezTo>
                  <a:cubicBezTo>
                    <a:pt x="0" y="218"/>
                    <a:pt x="111" y="421"/>
                    <a:pt x="324" y="542"/>
                  </a:cubicBezTo>
                  <a:cubicBezTo>
                    <a:pt x="430" y="603"/>
                    <a:pt x="539" y="633"/>
                    <a:pt x="630" y="633"/>
                  </a:cubicBezTo>
                  <a:cubicBezTo>
                    <a:pt x="721" y="633"/>
                    <a:pt x="794" y="603"/>
                    <a:pt x="830" y="542"/>
                  </a:cubicBezTo>
                  <a:cubicBezTo>
                    <a:pt x="911" y="410"/>
                    <a:pt x="789" y="218"/>
                    <a:pt x="576" y="86"/>
                  </a:cubicBezTo>
                  <a:cubicBezTo>
                    <a:pt x="480" y="28"/>
                    <a:pt x="376" y="0"/>
                    <a:pt x="286"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5"/>
            <p:cNvSpPr/>
            <p:nvPr/>
          </p:nvSpPr>
          <p:spPr>
            <a:xfrm>
              <a:off x="2374525" y="2906500"/>
              <a:ext cx="22800" cy="15850"/>
            </a:xfrm>
            <a:custGeom>
              <a:rect b="b" l="l" r="r" t="t"/>
              <a:pathLst>
                <a:path extrusionOk="0" h="634" w="912">
                  <a:moveTo>
                    <a:pt x="287" y="1"/>
                  </a:moveTo>
                  <a:cubicBezTo>
                    <a:pt x="189" y="1"/>
                    <a:pt x="108" y="34"/>
                    <a:pt x="71" y="97"/>
                  </a:cubicBezTo>
                  <a:cubicBezTo>
                    <a:pt x="1" y="219"/>
                    <a:pt x="112" y="421"/>
                    <a:pt x="325" y="542"/>
                  </a:cubicBezTo>
                  <a:cubicBezTo>
                    <a:pt x="431" y="603"/>
                    <a:pt x="539" y="633"/>
                    <a:pt x="630" y="633"/>
                  </a:cubicBezTo>
                  <a:cubicBezTo>
                    <a:pt x="721" y="633"/>
                    <a:pt x="795" y="603"/>
                    <a:pt x="830" y="542"/>
                  </a:cubicBezTo>
                  <a:cubicBezTo>
                    <a:pt x="911" y="410"/>
                    <a:pt x="790" y="219"/>
                    <a:pt x="577" y="87"/>
                  </a:cubicBezTo>
                  <a:cubicBezTo>
                    <a:pt x="480" y="29"/>
                    <a:pt x="377" y="1"/>
                    <a:pt x="287"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5"/>
            <p:cNvSpPr/>
            <p:nvPr/>
          </p:nvSpPr>
          <p:spPr>
            <a:xfrm>
              <a:off x="1872300" y="3073800"/>
              <a:ext cx="22775" cy="15700"/>
            </a:xfrm>
            <a:custGeom>
              <a:rect b="b" l="l" r="r" t="t"/>
              <a:pathLst>
                <a:path extrusionOk="0" h="628" w="911">
                  <a:moveTo>
                    <a:pt x="276" y="0"/>
                  </a:moveTo>
                  <a:cubicBezTo>
                    <a:pt x="182" y="0"/>
                    <a:pt x="106" y="30"/>
                    <a:pt x="71" y="91"/>
                  </a:cubicBezTo>
                  <a:cubicBezTo>
                    <a:pt x="0" y="213"/>
                    <a:pt x="111" y="415"/>
                    <a:pt x="324" y="536"/>
                  </a:cubicBezTo>
                  <a:cubicBezTo>
                    <a:pt x="430" y="597"/>
                    <a:pt x="541" y="627"/>
                    <a:pt x="635" y="627"/>
                  </a:cubicBezTo>
                  <a:cubicBezTo>
                    <a:pt x="728" y="627"/>
                    <a:pt x="804" y="597"/>
                    <a:pt x="839" y="536"/>
                  </a:cubicBezTo>
                  <a:cubicBezTo>
                    <a:pt x="911" y="405"/>
                    <a:pt x="799" y="213"/>
                    <a:pt x="587" y="91"/>
                  </a:cubicBezTo>
                  <a:cubicBezTo>
                    <a:pt x="481" y="30"/>
                    <a:pt x="369" y="0"/>
                    <a:pt x="276"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1796175" y="3192550"/>
              <a:ext cx="16700" cy="21125"/>
            </a:xfrm>
            <a:custGeom>
              <a:rect b="b" l="l" r="r" t="t"/>
              <a:pathLst>
                <a:path extrusionOk="0" h="845" w="668">
                  <a:moveTo>
                    <a:pt x="431" y="1"/>
                  </a:moveTo>
                  <a:cubicBezTo>
                    <a:pt x="309" y="1"/>
                    <a:pt x="168" y="132"/>
                    <a:pt x="91" y="329"/>
                  </a:cubicBezTo>
                  <a:cubicBezTo>
                    <a:pt x="0" y="551"/>
                    <a:pt x="40" y="783"/>
                    <a:pt x="172" y="834"/>
                  </a:cubicBezTo>
                  <a:cubicBezTo>
                    <a:pt x="190" y="841"/>
                    <a:pt x="209" y="845"/>
                    <a:pt x="228" y="845"/>
                  </a:cubicBezTo>
                  <a:cubicBezTo>
                    <a:pt x="351" y="845"/>
                    <a:pt x="498" y="713"/>
                    <a:pt x="577" y="520"/>
                  </a:cubicBezTo>
                  <a:cubicBezTo>
                    <a:pt x="668" y="288"/>
                    <a:pt x="638" y="66"/>
                    <a:pt x="496" y="15"/>
                  </a:cubicBezTo>
                  <a:cubicBezTo>
                    <a:pt x="475" y="5"/>
                    <a:pt x="454" y="1"/>
                    <a:pt x="431"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5"/>
            <p:cNvSpPr/>
            <p:nvPr/>
          </p:nvSpPr>
          <p:spPr>
            <a:xfrm>
              <a:off x="1397875" y="2978950"/>
              <a:ext cx="16450" cy="21275"/>
            </a:xfrm>
            <a:custGeom>
              <a:rect b="b" l="l" r="r" t="t"/>
              <a:pathLst>
                <a:path extrusionOk="0" h="851" w="658">
                  <a:moveTo>
                    <a:pt x="439" y="1"/>
                  </a:moveTo>
                  <a:cubicBezTo>
                    <a:pt x="316" y="1"/>
                    <a:pt x="170" y="133"/>
                    <a:pt x="91" y="324"/>
                  </a:cubicBezTo>
                  <a:cubicBezTo>
                    <a:pt x="0" y="558"/>
                    <a:pt x="30" y="780"/>
                    <a:pt x="162" y="841"/>
                  </a:cubicBezTo>
                  <a:cubicBezTo>
                    <a:pt x="180" y="848"/>
                    <a:pt x="199" y="851"/>
                    <a:pt x="218" y="851"/>
                  </a:cubicBezTo>
                  <a:cubicBezTo>
                    <a:pt x="341" y="851"/>
                    <a:pt x="488" y="719"/>
                    <a:pt x="567" y="527"/>
                  </a:cubicBezTo>
                  <a:cubicBezTo>
                    <a:pt x="657" y="295"/>
                    <a:pt x="627" y="72"/>
                    <a:pt x="496" y="11"/>
                  </a:cubicBezTo>
                  <a:cubicBezTo>
                    <a:pt x="477" y="4"/>
                    <a:pt x="458" y="1"/>
                    <a:pt x="439"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5"/>
            <p:cNvSpPr/>
            <p:nvPr/>
          </p:nvSpPr>
          <p:spPr>
            <a:xfrm>
              <a:off x="1542025" y="2750850"/>
              <a:ext cx="16700" cy="21100"/>
            </a:xfrm>
            <a:custGeom>
              <a:rect b="b" l="l" r="r" t="t"/>
              <a:pathLst>
                <a:path extrusionOk="0" h="844" w="668">
                  <a:moveTo>
                    <a:pt x="439" y="1"/>
                  </a:moveTo>
                  <a:cubicBezTo>
                    <a:pt x="316" y="1"/>
                    <a:pt x="170" y="132"/>
                    <a:pt x="91" y="324"/>
                  </a:cubicBezTo>
                  <a:cubicBezTo>
                    <a:pt x="0" y="557"/>
                    <a:pt x="30" y="780"/>
                    <a:pt x="162" y="830"/>
                  </a:cubicBezTo>
                  <a:cubicBezTo>
                    <a:pt x="184" y="839"/>
                    <a:pt x="207" y="844"/>
                    <a:pt x="231" y="844"/>
                  </a:cubicBezTo>
                  <a:cubicBezTo>
                    <a:pt x="359" y="844"/>
                    <a:pt x="500" y="713"/>
                    <a:pt x="576" y="517"/>
                  </a:cubicBezTo>
                  <a:cubicBezTo>
                    <a:pt x="668" y="294"/>
                    <a:pt x="627" y="61"/>
                    <a:pt x="495" y="11"/>
                  </a:cubicBezTo>
                  <a:cubicBezTo>
                    <a:pt x="477" y="4"/>
                    <a:pt x="458" y="1"/>
                    <a:pt x="439" y="1"/>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5"/>
            <p:cNvSpPr/>
            <p:nvPr/>
          </p:nvSpPr>
          <p:spPr>
            <a:xfrm>
              <a:off x="2195225" y="2612175"/>
              <a:ext cx="16725" cy="21100"/>
            </a:xfrm>
            <a:custGeom>
              <a:rect b="b" l="l" r="r" t="t"/>
              <a:pathLst>
                <a:path extrusionOk="0" h="844" w="669">
                  <a:moveTo>
                    <a:pt x="437" y="0"/>
                  </a:moveTo>
                  <a:cubicBezTo>
                    <a:pt x="310" y="0"/>
                    <a:pt x="168" y="132"/>
                    <a:pt x="92" y="328"/>
                  </a:cubicBezTo>
                  <a:cubicBezTo>
                    <a:pt x="1" y="550"/>
                    <a:pt x="41" y="773"/>
                    <a:pt x="173" y="834"/>
                  </a:cubicBezTo>
                  <a:cubicBezTo>
                    <a:pt x="191" y="841"/>
                    <a:pt x="210" y="844"/>
                    <a:pt x="230" y="844"/>
                  </a:cubicBezTo>
                  <a:cubicBezTo>
                    <a:pt x="352" y="844"/>
                    <a:pt x="499" y="712"/>
                    <a:pt x="578" y="520"/>
                  </a:cubicBezTo>
                  <a:cubicBezTo>
                    <a:pt x="668" y="287"/>
                    <a:pt x="638" y="65"/>
                    <a:pt x="506" y="15"/>
                  </a:cubicBezTo>
                  <a:cubicBezTo>
                    <a:pt x="484" y="5"/>
                    <a:pt x="461" y="0"/>
                    <a:pt x="437" y="0"/>
                  </a:cubicBezTo>
                  <a:close/>
                </a:path>
              </a:pathLst>
            </a:custGeom>
            <a:solidFill>
              <a:srgbClr val="D25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5"/>
            <p:cNvSpPr/>
            <p:nvPr/>
          </p:nvSpPr>
          <p:spPr>
            <a:xfrm>
              <a:off x="1452225" y="2640900"/>
              <a:ext cx="18250" cy="19750"/>
            </a:xfrm>
            <a:custGeom>
              <a:rect b="b" l="l" r="r" t="t"/>
              <a:pathLst>
                <a:path extrusionOk="0" h="790" w="730">
                  <a:moveTo>
                    <a:pt x="219" y="1"/>
                  </a:moveTo>
                  <a:cubicBezTo>
                    <a:pt x="184" y="1"/>
                    <a:pt x="151" y="9"/>
                    <a:pt x="122" y="28"/>
                  </a:cubicBezTo>
                  <a:cubicBezTo>
                    <a:pt x="1" y="100"/>
                    <a:pt x="11" y="332"/>
                    <a:pt x="153" y="534"/>
                  </a:cubicBezTo>
                  <a:cubicBezTo>
                    <a:pt x="256" y="693"/>
                    <a:pt x="403" y="790"/>
                    <a:pt x="520" y="790"/>
                  </a:cubicBezTo>
                  <a:cubicBezTo>
                    <a:pt x="552" y="790"/>
                    <a:pt x="582" y="782"/>
                    <a:pt x="608" y="767"/>
                  </a:cubicBezTo>
                  <a:cubicBezTo>
                    <a:pt x="729" y="686"/>
                    <a:pt x="719" y="453"/>
                    <a:pt x="587" y="251"/>
                  </a:cubicBezTo>
                  <a:cubicBezTo>
                    <a:pt x="479" y="96"/>
                    <a:pt x="335" y="1"/>
                    <a:pt x="219"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5"/>
            <p:cNvSpPr/>
            <p:nvPr/>
          </p:nvSpPr>
          <p:spPr>
            <a:xfrm>
              <a:off x="2246075" y="2685475"/>
              <a:ext cx="18975" cy="19500"/>
            </a:xfrm>
            <a:custGeom>
              <a:rect b="b" l="l" r="r" t="t"/>
              <a:pathLst>
                <a:path extrusionOk="0" h="780" w="759">
                  <a:moveTo>
                    <a:pt x="541" y="1"/>
                  </a:moveTo>
                  <a:cubicBezTo>
                    <a:pt x="428" y="1"/>
                    <a:pt x="284" y="90"/>
                    <a:pt x="172" y="239"/>
                  </a:cubicBezTo>
                  <a:cubicBezTo>
                    <a:pt x="30" y="430"/>
                    <a:pt x="0" y="664"/>
                    <a:pt x="122" y="744"/>
                  </a:cubicBezTo>
                  <a:cubicBezTo>
                    <a:pt x="151" y="768"/>
                    <a:pt x="187" y="780"/>
                    <a:pt x="227" y="780"/>
                  </a:cubicBezTo>
                  <a:cubicBezTo>
                    <a:pt x="340" y="780"/>
                    <a:pt x="485" y="691"/>
                    <a:pt x="597" y="542"/>
                  </a:cubicBezTo>
                  <a:cubicBezTo>
                    <a:pt x="738" y="350"/>
                    <a:pt x="758" y="117"/>
                    <a:pt x="648" y="36"/>
                  </a:cubicBezTo>
                  <a:cubicBezTo>
                    <a:pt x="618" y="12"/>
                    <a:pt x="582" y="1"/>
                    <a:pt x="541"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5"/>
            <p:cNvSpPr/>
            <p:nvPr/>
          </p:nvSpPr>
          <p:spPr>
            <a:xfrm>
              <a:off x="1979750" y="3144725"/>
              <a:ext cx="19025" cy="19400"/>
            </a:xfrm>
            <a:custGeom>
              <a:rect b="b" l="l" r="r" t="t"/>
              <a:pathLst>
                <a:path extrusionOk="0" h="776" w="761">
                  <a:moveTo>
                    <a:pt x="535" y="1"/>
                  </a:moveTo>
                  <a:cubicBezTo>
                    <a:pt x="419" y="1"/>
                    <a:pt x="277" y="87"/>
                    <a:pt x="173" y="228"/>
                  </a:cubicBezTo>
                  <a:cubicBezTo>
                    <a:pt x="21" y="431"/>
                    <a:pt x="1" y="653"/>
                    <a:pt x="113" y="745"/>
                  </a:cubicBezTo>
                  <a:cubicBezTo>
                    <a:pt x="144" y="765"/>
                    <a:pt x="181" y="776"/>
                    <a:pt x="222" y="776"/>
                  </a:cubicBezTo>
                  <a:cubicBezTo>
                    <a:pt x="339" y="776"/>
                    <a:pt x="483" y="692"/>
                    <a:pt x="588" y="542"/>
                  </a:cubicBezTo>
                  <a:cubicBezTo>
                    <a:pt x="740" y="350"/>
                    <a:pt x="760" y="117"/>
                    <a:pt x="648" y="36"/>
                  </a:cubicBezTo>
                  <a:cubicBezTo>
                    <a:pt x="616" y="12"/>
                    <a:pt x="577" y="1"/>
                    <a:pt x="535"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5"/>
            <p:cNvSpPr/>
            <p:nvPr/>
          </p:nvSpPr>
          <p:spPr>
            <a:xfrm>
              <a:off x="1769350" y="3005750"/>
              <a:ext cx="19525" cy="19175"/>
            </a:xfrm>
            <a:custGeom>
              <a:rect b="b" l="l" r="r" t="t"/>
              <a:pathLst>
                <a:path extrusionOk="0" h="767" w="781">
                  <a:moveTo>
                    <a:pt x="218" y="0"/>
                  </a:moveTo>
                  <a:cubicBezTo>
                    <a:pt x="178" y="0"/>
                    <a:pt x="142" y="11"/>
                    <a:pt x="112" y="32"/>
                  </a:cubicBezTo>
                  <a:cubicBezTo>
                    <a:pt x="1" y="122"/>
                    <a:pt x="32" y="355"/>
                    <a:pt x="183" y="547"/>
                  </a:cubicBezTo>
                  <a:cubicBezTo>
                    <a:pt x="293" y="686"/>
                    <a:pt x="433" y="767"/>
                    <a:pt x="549" y="767"/>
                  </a:cubicBezTo>
                  <a:cubicBezTo>
                    <a:pt x="594" y="767"/>
                    <a:pt x="635" y="755"/>
                    <a:pt x="668" y="729"/>
                  </a:cubicBezTo>
                  <a:cubicBezTo>
                    <a:pt x="780" y="639"/>
                    <a:pt x="740" y="406"/>
                    <a:pt x="587" y="214"/>
                  </a:cubicBezTo>
                  <a:cubicBezTo>
                    <a:pt x="476" y="80"/>
                    <a:pt x="331" y="0"/>
                    <a:pt x="218" y="0"/>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5"/>
            <p:cNvSpPr/>
            <p:nvPr/>
          </p:nvSpPr>
          <p:spPr>
            <a:xfrm>
              <a:off x="1485375" y="2962600"/>
              <a:ext cx="19475" cy="19100"/>
            </a:xfrm>
            <a:custGeom>
              <a:rect b="b" l="l" r="r" t="t"/>
              <a:pathLst>
                <a:path extrusionOk="0" h="764" w="779">
                  <a:moveTo>
                    <a:pt x="227" y="1"/>
                  </a:moveTo>
                  <a:cubicBezTo>
                    <a:pt x="182" y="1"/>
                    <a:pt x="142" y="13"/>
                    <a:pt x="111" y="38"/>
                  </a:cubicBezTo>
                  <a:cubicBezTo>
                    <a:pt x="0" y="129"/>
                    <a:pt x="30" y="351"/>
                    <a:pt x="182" y="544"/>
                  </a:cubicBezTo>
                  <a:cubicBezTo>
                    <a:pt x="299" y="682"/>
                    <a:pt x="442" y="763"/>
                    <a:pt x="555" y="763"/>
                  </a:cubicBezTo>
                  <a:cubicBezTo>
                    <a:pt x="598" y="763"/>
                    <a:pt x="637" y="751"/>
                    <a:pt x="668" y="726"/>
                  </a:cubicBezTo>
                  <a:cubicBezTo>
                    <a:pt x="779" y="635"/>
                    <a:pt x="749" y="412"/>
                    <a:pt x="597" y="220"/>
                  </a:cubicBezTo>
                  <a:cubicBezTo>
                    <a:pt x="488" y="81"/>
                    <a:pt x="341" y="1"/>
                    <a:pt x="227" y="1"/>
                  </a:cubicBezTo>
                  <a:close/>
                </a:path>
              </a:pathLst>
            </a:custGeom>
            <a:solidFill>
              <a:srgbClr val="F0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5"/>
            <p:cNvSpPr/>
            <p:nvPr/>
          </p:nvSpPr>
          <p:spPr>
            <a:xfrm>
              <a:off x="1470700" y="3110500"/>
              <a:ext cx="20000" cy="18850"/>
            </a:xfrm>
            <a:custGeom>
              <a:rect b="b" l="l" r="r" t="t"/>
              <a:pathLst>
                <a:path extrusionOk="0" h="754" w="800">
                  <a:moveTo>
                    <a:pt x="569" y="0"/>
                  </a:moveTo>
                  <a:cubicBezTo>
                    <a:pt x="457" y="0"/>
                    <a:pt x="318" y="75"/>
                    <a:pt x="203" y="212"/>
                  </a:cubicBezTo>
                  <a:cubicBezTo>
                    <a:pt x="41" y="394"/>
                    <a:pt x="1" y="616"/>
                    <a:pt x="111" y="707"/>
                  </a:cubicBezTo>
                  <a:cubicBezTo>
                    <a:pt x="143" y="738"/>
                    <a:pt x="185" y="753"/>
                    <a:pt x="234" y="753"/>
                  </a:cubicBezTo>
                  <a:cubicBezTo>
                    <a:pt x="344" y="753"/>
                    <a:pt x="485" y="678"/>
                    <a:pt x="597" y="545"/>
                  </a:cubicBezTo>
                  <a:cubicBezTo>
                    <a:pt x="759" y="363"/>
                    <a:pt x="799" y="141"/>
                    <a:pt x="688" y="39"/>
                  </a:cubicBezTo>
                  <a:cubicBezTo>
                    <a:pt x="656" y="13"/>
                    <a:pt x="615" y="0"/>
                    <a:pt x="569"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5"/>
            <p:cNvSpPr/>
            <p:nvPr/>
          </p:nvSpPr>
          <p:spPr>
            <a:xfrm>
              <a:off x="1940825" y="3010325"/>
              <a:ext cx="22025" cy="16950"/>
            </a:xfrm>
            <a:custGeom>
              <a:rect b="b" l="l" r="r" t="t"/>
              <a:pathLst>
                <a:path extrusionOk="0" h="678" w="881">
                  <a:moveTo>
                    <a:pt x="256" y="0"/>
                  </a:moveTo>
                  <a:cubicBezTo>
                    <a:pt x="182" y="0"/>
                    <a:pt x="120" y="24"/>
                    <a:pt x="81" y="71"/>
                  </a:cubicBezTo>
                  <a:cubicBezTo>
                    <a:pt x="0" y="193"/>
                    <a:pt x="81" y="405"/>
                    <a:pt x="283" y="546"/>
                  </a:cubicBezTo>
                  <a:cubicBezTo>
                    <a:pt x="394" y="634"/>
                    <a:pt x="519" y="678"/>
                    <a:pt x="620" y="678"/>
                  </a:cubicBezTo>
                  <a:cubicBezTo>
                    <a:pt x="694" y="678"/>
                    <a:pt x="755" y="654"/>
                    <a:pt x="789" y="607"/>
                  </a:cubicBezTo>
                  <a:cubicBezTo>
                    <a:pt x="881" y="486"/>
                    <a:pt x="789" y="274"/>
                    <a:pt x="597" y="132"/>
                  </a:cubicBezTo>
                  <a:cubicBezTo>
                    <a:pt x="481" y="44"/>
                    <a:pt x="357" y="0"/>
                    <a:pt x="256"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2072075" y="2658050"/>
              <a:ext cx="22275" cy="16950"/>
            </a:xfrm>
            <a:custGeom>
              <a:rect b="b" l="l" r="r" t="t"/>
              <a:pathLst>
                <a:path extrusionOk="0" h="678" w="891">
                  <a:moveTo>
                    <a:pt x="265" y="0"/>
                  </a:moveTo>
                  <a:cubicBezTo>
                    <a:pt x="192" y="0"/>
                    <a:pt x="130" y="24"/>
                    <a:pt x="91" y="71"/>
                  </a:cubicBezTo>
                  <a:cubicBezTo>
                    <a:pt x="1" y="192"/>
                    <a:pt x="91" y="405"/>
                    <a:pt x="284" y="547"/>
                  </a:cubicBezTo>
                  <a:cubicBezTo>
                    <a:pt x="401" y="634"/>
                    <a:pt x="524" y="678"/>
                    <a:pt x="625" y="678"/>
                  </a:cubicBezTo>
                  <a:cubicBezTo>
                    <a:pt x="699" y="678"/>
                    <a:pt x="761" y="654"/>
                    <a:pt x="799" y="607"/>
                  </a:cubicBezTo>
                  <a:cubicBezTo>
                    <a:pt x="891" y="486"/>
                    <a:pt x="799" y="273"/>
                    <a:pt x="597" y="131"/>
                  </a:cubicBezTo>
                  <a:cubicBezTo>
                    <a:pt x="486" y="44"/>
                    <a:pt x="365" y="0"/>
                    <a:pt x="265"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2311300" y="3035175"/>
              <a:ext cx="18500" cy="19650"/>
            </a:xfrm>
            <a:custGeom>
              <a:rect b="b" l="l" r="r" t="t"/>
              <a:pathLst>
                <a:path extrusionOk="0" h="786" w="740">
                  <a:moveTo>
                    <a:pt x="216" y="0"/>
                  </a:moveTo>
                  <a:cubicBezTo>
                    <a:pt x="180" y="0"/>
                    <a:pt x="149" y="9"/>
                    <a:pt x="122" y="28"/>
                  </a:cubicBezTo>
                  <a:cubicBezTo>
                    <a:pt x="1" y="109"/>
                    <a:pt x="21" y="341"/>
                    <a:pt x="152" y="544"/>
                  </a:cubicBezTo>
                  <a:cubicBezTo>
                    <a:pt x="259" y="696"/>
                    <a:pt x="407" y="786"/>
                    <a:pt x="525" y="786"/>
                  </a:cubicBezTo>
                  <a:cubicBezTo>
                    <a:pt x="563" y="786"/>
                    <a:pt x="598" y="776"/>
                    <a:pt x="628" y="757"/>
                  </a:cubicBezTo>
                  <a:cubicBezTo>
                    <a:pt x="739" y="676"/>
                    <a:pt x="729" y="443"/>
                    <a:pt x="588" y="240"/>
                  </a:cubicBezTo>
                  <a:cubicBezTo>
                    <a:pt x="480" y="94"/>
                    <a:pt x="330" y="0"/>
                    <a:pt x="216" y="0"/>
                  </a:cubicBezTo>
                  <a:close/>
                </a:path>
              </a:pathLst>
            </a:custGeom>
            <a:solidFill>
              <a:srgbClr val="FFC5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45"/>
          <p:cNvGrpSpPr/>
          <p:nvPr/>
        </p:nvGrpSpPr>
        <p:grpSpPr>
          <a:xfrm>
            <a:off x="5873863" y="1001960"/>
            <a:ext cx="2483039" cy="899630"/>
            <a:chOff x="2980561" y="1931225"/>
            <a:chExt cx="514396" cy="186371"/>
          </a:xfrm>
        </p:grpSpPr>
        <p:sp>
          <p:nvSpPr>
            <p:cNvPr id="1439" name="Google Shape;1439;p45"/>
            <p:cNvSpPr/>
            <p:nvPr/>
          </p:nvSpPr>
          <p:spPr>
            <a:xfrm>
              <a:off x="3135725" y="1932500"/>
              <a:ext cx="130275" cy="47050"/>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3279625" y="2026575"/>
              <a:ext cx="183156" cy="47045"/>
            </a:xfrm>
            <a:custGeom>
              <a:rect b="b" l="l" r="r" t="t"/>
              <a:pathLst>
                <a:path extrusionOk="0" h="2752" w="10714">
                  <a:moveTo>
                    <a:pt x="6788" y="0"/>
                  </a:moveTo>
                  <a:cubicBezTo>
                    <a:pt x="6262" y="0"/>
                    <a:pt x="5817" y="314"/>
                    <a:pt x="5615" y="769"/>
                  </a:cubicBezTo>
                  <a:cubicBezTo>
                    <a:pt x="5402" y="577"/>
                    <a:pt x="5119" y="456"/>
                    <a:pt x="4815" y="456"/>
                  </a:cubicBezTo>
                  <a:cubicBezTo>
                    <a:pt x="4188" y="456"/>
                    <a:pt x="3682" y="931"/>
                    <a:pt x="3632" y="1548"/>
                  </a:cubicBezTo>
                  <a:cubicBezTo>
                    <a:pt x="3491" y="1488"/>
                    <a:pt x="3339" y="1457"/>
                    <a:pt x="3187" y="1457"/>
                  </a:cubicBezTo>
                  <a:cubicBezTo>
                    <a:pt x="2893" y="1457"/>
                    <a:pt x="2621" y="1568"/>
                    <a:pt x="2428" y="1751"/>
                  </a:cubicBezTo>
                  <a:cubicBezTo>
                    <a:pt x="2246" y="1517"/>
                    <a:pt x="1973" y="1356"/>
                    <a:pt x="1650" y="1356"/>
                  </a:cubicBezTo>
                  <a:cubicBezTo>
                    <a:pt x="1275" y="1356"/>
                    <a:pt x="962" y="1578"/>
                    <a:pt x="800" y="1882"/>
                  </a:cubicBezTo>
                  <a:lnTo>
                    <a:pt x="688" y="1882"/>
                  </a:lnTo>
                  <a:cubicBezTo>
                    <a:pt x="304" y="1882"/>
                    <a:pt x="0" y="2185"/>
                    <a:pt x="0" y="2569"/>
                  </a:cubicBezTo>
                  <a:cubicBezTo>
                    <a:pt x="0" y="2630"/>
                    <a:pt x="11" y="2701"/>
                    <a:pt x="21" y="2752"/>
                  </a:cubicBezTo>
                  <a:lnTo>
                    <a:pt x="10713" y="2752"/>
                  </a:lnTo>
                  <a:cubicBezTo>
                    <a:pt x="10713" y="2317"/>
                    <a:pt x="10410" y="1953"/>
                    <a:pt x="10005" y="1852"/>
                  </a:cubicBezTo>
                  <a:cubicBezTo>
                    <a:pt x="9843" y="1356"/>
                    <a:pt x="9378" y="991"/>
                    <a:pt x="8821" y="991"/>
                  </a:cubicBezTo>
                  <a:cubicBezTo>
                    <a:pt x="8538" y="991"/>
                    <a:pt x="8286" y="1093"/>
                    <a:pt x="8073" y="1245"/>
                  </a:cubicBezTo>
                  <a:cubicBezTo>
                    <a:pt x="8052" y="557"/>
                    <a:pt x="7486" y="0"/>
                    <a:pt x="67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3465442" y="1968953"/>
              <a:ext cx="11650" cy="11650"/>
            </a:xfrm>
            <a:custGeom>
              <a:rect b="b" l="l" r="r" t="t"/>
              <a:pathLst>
                <a:path extrusionOk="0" h="466" w="466">
                  <a:moveTo>
                    <a:pt x="233" y="1"/>
                  </a:moveTo>
                  <a:lnTo>
                    <a:pt x="152" y="152"/>
                  </a:lnTo>
                  <a:lnTo>
                    <a:pt x="0" y="233"/>
                  </a:lnTo>
                  <a:lnTo>
                    <a:pt x="152" y="314"/>
                  </a:lnTo>
                  <a:lnTo>
                    <a:pt x="233" y="466"/>
                  </a:lnTo>
                  <a:lnTo>
                    <a:pt x="324" y="314"/>
                  </a:lnTo>
                  <a:lnTo>
                    <a:pt x="465" y="233"/>
                  </a:lnTo>
                  <a:lnTo>
                    <a:pt x="324" y="152"/>
                  </a:lnTo>
                  <a:lnTo>
                    <a:pt x="2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3483282" y="2105946"/>
              <a:ext cx="11675" cy="11650"/>
            </a:xfrm>
            <a:custGeom>
              <a:rect b="b" l="l" r="r" t="t"/>
              <a:pathLst>
                <a:path extrusionOk="0" h="466" w="467">
                  <a:moveTo>
                    <a:pt x="233" y="1"/>
                  </a:moveTo>
                  <a:lnTo>
                    <a:pt x="152" y="153"/>
                  </a:lnTo>
                  <a:lnTo>
                    <a:pt x="1" y="234"/>
                  </a:lnTo>
                  <a:lnTo>
                    <a:pt x="152" y="324"/>
                  </a:lnTo>
                  <a:lnTo>
                    <a:pt x="233" y="466"/>
                  </a:lnTo>
                  <a:lnTo>
                    <a:pt x="314" y="324"/>
                  </a:lnTo>
                  <a:lnTo>
                    <a:pt x="466" y="234"/>
                  </a:lnTo>
                  <a:lnTo>
                    <a:pt x="314" y="153"/>
                  </a:lnTo>
                  <a:lnTo>
                    <a:pt x="2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3382895" y="1962797"/>
              <a:ext cx="5075" cy="4825"/>
            </a:xfrm>
            <a:custGeom>
              <a:rect b="b" l="l" r="r" t="t"/>
              <a:pathLst>
                <a:path extrusionOk="0" h="193" w="203">
                  <a:moveTo>
                    <a:pt x="101" y="1"/>
                  </a:moveTo>
                  <a:cubicBezTo>
                    <a:pt x="51" y="1"/>
                    <a:pt x="0" y="41"/>
                    <a:pt x="0" y="92"/>
                  </a:cubicBezTo>
                  <a:cubicBezTo>
                    <a:pt x="0" y="152"/>
                    <a:pt x="51" y="193"/>
                    <a:pt x="101" y="193"/>
                  </a:cubicBezTo>
                  <a:cubicBezTo>
                    <a:pt x="162" y="193"/>
                    <a:pt x="202" y="152"/>
                    <a:pt x="202" y="92"/>
                  </a:cubicBezTo>
                  <a:cubicBezTo>
                    <a:pt x="202" y="41"/>
                    <a:pt x="162"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3036350" y="2086750"/>
              <a:ext cx="8625" cy="8625"/>
            </a:xfrm>
            <a:custGeom>
              <a:rect b="b" l="l" r="r" t="t"/>
              <a:pathLst>
                <a:path extrusionOk="0" h="345" w="345">
                  <a:moveTo>
                    <a:pt x="173" y="1"/>
                  </a:moveTo>
                  <a:lnTo>
                    <a:pt x="112" y="112"/>
                  </a:lnTo>
                  <a:lnTo>
                    <a:pt x="0" y="173"/>
                  </a:lnTo>
                  <a:lnTo>
                    <a:pt x="112" y="234"/>
                  </a:lnTo>
                  <a:lnTo>
                    <a:pt x="173" y="345"/>
                  </a:lnTo>
                  <a:lnTo>
                    <a:pt x="233" y="234"/>
                  </a:lnTo>
                  <a:lnTo>
                    <a:pt x="344" y="173"/>
                  </a:lnTo>
                  <a:lnTo>
                    <a:pt x="233" y="112"/>
                  </a:lnTo>
                  <a:lnTo>
                    <a:pt x="1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2980561" y="1982494"/>
              <a:ext cx="8625" cy="8600"/>
            </a:xfrm>
            <a:custGeom>
              <a:rect b="b" l="l" r="r" t="t"/>
              <a:pathLst>
                <a:path extrusionOk="0" h="344" w="345">
                  <a:moveTo>
                    <a:pt x="172" y="0"/>
                  </a:moveTo>
                  <a:lnTo>
                    <a:pt x="112" y="112"/>
                  </a:lnTo>
                  <a:lnTo>
                    <a:pt x="1" y="172"/>
                  </a:lnTo>
                  <a:lnTo>
                    <a:pt x="112" y="233"/>
                  </a:lnTo>
                  <a:lnTo>
                    <a:pt x="172" y="344"/>
                  </a:lnTo>
                  <a:lnTo>
                    <a:pt x="233" y="233"/>
                  </a:lnTo>
                  <a:lnTo>
                    <a:pt x="345" y="172"/>
                  </a:lnTo>
                  <a:lnTo>
                    <a:pt x="233" y="112"/>
                  </a:lnTo>
                  <a:lnTo>
                    <a:pt x="1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3106900" y="1931225"/>
              <a:ext cx="10400" cy="10150"/>
            </a:xfrm>
            <a:custGeom>
              <a:rect b="b" l="l" r="r" t="t"/>
              <a:pathLst>
                <a:path extrusionOk="0" h="406" w="416">
                  <a:moveTo>
                    <a:pt x="203" y="1"/>
                  </a:moveTo>
                  <a:lnTo>
                    <a:pt x="132" y="132"/>
                  </a:lnTo>
                  <a:lnTo>
                    <a:pt x="1" y="203"/>
                  </a:lnTo>
                  <a:lnTo>
                    <a:pt x="132" y="274"/>
                  </a:lnTo>
                  <a:lnTo>
                    <a:pt x="203" y="406"/>
                  </a:lnTo>
                  <a:lnTo>
                    <a:pt x="284" y="274"/>
                  </a:lnTo>
                  <a:lnTo>
                    <a:pt x="415" y="203"/>
                  </a:lnTo>
                  <a:lnTo>
                    <a:pt x="284" y="132"/>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3249025" y="2062975"/>
              <a:ext cx="10150" cy="10400"/>
            </a:xfrm>
            <a:custGeom>
              <a:rect b="b" l="l" r="r" t="t"/>
              <a:pathLst>
                <a:path extrusionOk="0" h="416" w="406">
                  <a:moveTo>
                    <a:pt x="203" y="1"/>
                  </a:moveTo>
                  <a:lnTo>
                    <a:pt x="132" y="133"/>
                  </a:lnTo>
                  <a:lnTo>
                    <a:pt x="1" y="214"/>
                  </a:lnTo>
                  <a:lnTo>
                    <a:pt x="132" y="284"/>
                  </a:lnTo>
                  <a:lnTo>
                    <a:pt x="203" y="416"/>
                  </a:lnTo>
                  <a:lnTo>
                    <a:pt x="274" y="284"/>
                  </a:lnTo>
                  <a:lnTo>
                    <a:pt x="405" y="214"/>
                  </a:lnTo>
                  <a:lnTo>
                    <a:pt x="274" y="133"/>
                  </a:lnTo>
                  <a:lnTo>
                    <a:pt x="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 name="Google Shape;1448;p45"/>
          <p:cNvSpPr/>
          <p:nvPr/>
        </p:nvSpPr>
        <p:spPr>
          <a:xfrm flipH="1">
            <a:off x="5994005" y="1441639"/>
            <a:ext cx="628850" cy="227115"/>
          </a:xfrm>
          <a:custGeom>
            <a:rect b="b" l="l" r="r" t="t"/>
            <a:pathLst>
              <a:path extrusionOk="0" h="1882" w="5211">
                <a:moveTo>
                  <a:pt x="3227" y="0"/>
                </a:moveTo>
                <a:cubicBezTo>
                  <a:pt x="2874" y="0"/>
                  <a:pt x="2580" y="274"/>
                  <a:pt x="2550" y="618"/>
                </a:cubicBezTo>
                <a:cubicBezTo>
                  <a:pt x="2499" y="587"/>
                  <a:pt x="2429" y="567"/>
                  <a:pt x="2368" y="567"/>
                </a:cubicBezTo>
                <a:cubicBezTo>
                  <a:pt x="2256" y="567"/>
                  <a:pt x="2155" y="618"/>
                  <a:pt x="2085" y="688"/>
                </a:cubicBezTo>
                <a:cubicBezTo>
                  <a:pt x="1973" y="537"/>
                  <a:pt x="1791" y="435"/>
                  <a:pt x="1589" y="435"/>
                </a:cubicBezTo>
                <a:cubicBezTo>
                  <a:pt x="1245" y="435"/>
                  <a:pt x="972" y="719"/>
                  <a:pt x="972" y="1052"/>
                </a:cubicBezTo>
                <a:lnTo>
                  <a:pt x="972" y="1063"/>
                </a:lnTo>
                <a:cubicBezTo>
                  <a:pt x="709" y="1083"/>
                  <a:pt x="507" y="1275"/>
                  <a:pt x="466" y="1528"/>
                </a:cubicBezTo>
                <a:cubicBezTo>
                  <a:pt x="436" y="1517"/>
                  <a:pt x="406" y="1517"/>
                  <a:pt x="375" y="1517"/>
                </a:cubicBezTo>
                <a:cubicBezTo>
                  <a:pt x="163" y="1517"/>
                  <a:pt x="1" y="1679"/>
                  <a:pt x="1" y="1882"/>
                </a:cubicBezTo>
                <a:lnTo>
                  <a:pt x="5200" y="1882"/>
                </a:lnTo>
                <a:cubicBezTo>
                  <a:pt x="5200" y="1872"/>
                  <a:pt x="5210" y="1852"/>
                  <a:pt x="5210" y="1831"/>
                </a:cubicBezTo>
                <a:cubicBezTo>
                  <a:pt x="5210" y="1568"/>
                  <a:pt x="4998" y="1356"/>
                  <a:pt x="4735" y="1356"/>
                </a:cubicBezTo>
                <a:cubicBezTo>
                  <a:pt x="4644" y="1356"/>
                  <a:pt x="4553" y="1386"/>
                  <a:pt x="4482" y="1427"/>
                </a:cubicBezTo>
                <a:cubicBezTo>
                  <a:pt x="4441" y="1164"/>
                  <a:pt x="4219" y="961"/>
                  <a:pt x="3936" y="961"/>
                </a:cubicBezTo>
                <a:cubicBezTo>
                  <a:pt x="3906" y="961"/>
                  <a:pt x="3875" y="971"/>
                  <a:pt x="3845" y="971"/>
                </a:cubicBezTo>
                <a:cubicBezTo>
                  <a:pt x="3885" y="881"/>
                  <a:pt x="3906" y="779"/>
                  <a:pt x="3906" y="678"/>
                </a:cubicBezTo>
                <a:cubicBezTo>
                  <a:pt x="3906" y="304"/>
                  <a:pt x="3602" y="0"/>
                  <a:pt x="3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49" name="Google Shape;1449;p45"/>
          <p:cNvPicPr preferRelativeResize="0"/>
          <p:nvPr/>
        </p:nvPicPr>
        <p:blipFill>
          <a:blip r:embed="rId3">
            <a:alphaModFix/>
          </a:blip>
          <a:stretch>
            <a:fillRect/>
          </a:stretch>
        </p:blipFill>
        <p:spPr>
          <a:xfrm>
            <a:off x="0" y="619125"/>
            <a:ext cx="9144000" cy="4667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sp>
        <p:nvSpPr>
          <p:cNvPr id="1454" name="Google Shape;1454;p46"/>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Phần mềm thiết kế website</a:t>
            </a:r>
            <a:endParaRPr sz="2000"/>
          </a:p>
        </p:txBody>
      </p:sp>
      <p:pic>
        <p:nvPicPr>
          <p:cNvPr id="1455" name="Google Shape;1455;p46"/>
          <p:cNvPicPr preferRelativeResize="0"/>
          <p:nvPr/>
        </p:nvPicPr>
        <p:blipFill>
          <a:blip r:embed="rId3">
            <a:alphaModFix/>
          </a:blip>
          <a:stretch>
            <a:fillRect/>
          </a:stretch>
        </p:blipFill>
        <p:spPr>
          <a:xfrm>
            <a:off x="76200" y="929975"/>
            <a:ext cx="8925475" cy="41373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9" name="Shape 1459"/>
        <p:cNvGrpSpPr/>
        <p:nvPr/>
      </p:nvGrpSpPr>
      <p:grpSpPr>
        <a:xfrm>
          <a:off x="0" y="0"/>
          <a:ext cx="0" cy="0"/>
          <a:chOff x="0" y="0"/>
          <a:chExt cx="0" cy="0"/>
        </a:xfrm>
      </p:grpSpPr>
      <p:sp>
        <p:nvSpPr>
          <p:cNvPr id="1460" name="Google Shape;1460;p47"/>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Phần mềm thiết kế </a:t>
            </a:r>
            <a:r>
              <a:rPr lang="en" sz="2000"/>
              <a:t>website</a:t>
            </a:r>
            <a:endParaRPr sz="2000"/>
          </a:p>
        </p:txBody>
      </p:sp>
      <p:pic>
        <p:nvPicPr>
          <p:cNvPr id="1461" name="Google Shape;1461;p47"/>
          <p:cNvPicPr preferRelativeResize="0"/>
          <p:nvPr/>
        </p:nvPicPr>
        <p:blipFill>
          <a:blip r:embed="rId3">
            <a:alphaModFix/>
          </a:blip>
          <a:stretch>
            <a:fillRect/>
          </a:stretch>
        </p:blipFill>
        <p:spPr>
          <a:xfrm>
            <a:off x="152400" y="1013925"/>
            <a:ext cx="8807582" cy="39771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5" name="Shape 1465"/>
        <p:cNvGrpSpPr/>
        <p:nvPr/>
      </p:nvGrpSpPr>
      <p:grpSpPr>
        <a:xfrm>
          <a:off x="0" y="0"/>
          <a:ext cx="0" cy="0"/>
          <a:chOff x="0" y="0"/>
          <a:chExt cx="0" cy="0"/>
        </a:xfrm>
      </p:grpSpPr>
      <p:sp>
        <p:nvSpPr>
          <p:cNvPr id="1466" name="Google Shape;1466;p48"/>
          <p:cNvSpPr txBox="1"/>
          <p:nvPr>
            <p:ph idx="1" type="subTitle"/>
          </p:nvPr>
        </p:nvSpPr>
        <p:spPr>
          <a:xfrm>
            <a:off x="2433825" y="259938"/>
            <a:ext cx="5800200" cy="48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Nội dung đồ án</a:t>
            </a:r>
            <a:endParaRPr/>
          </a:p>
        </p:txBody>
      </p:sp>
      <p:sp>
        <p:nvSpPr>
          <p:cNvPr id="1467" name="Google Shape;1467;p48"/>
          <p:cNvSpPr txBox="1"/>
          <p:nvPr/>
        </p:nvSpPr>
        <p:spPr>
          <a:xfrm>
            <a:off x="0" y="846275"/>
            <a:ext cx="9144000" cy="2788200"/>
          </a:xfrm>
          <a:prstGeom prst="rect">
            <a:avLst/>
          </a:prstGeom>
          <a:noFill/>
          <a:ln>
            <a:noFill/>
          </a:ln>
        </p:spPr>
        <p:txBody>
          <a:bodyPr anchorCtr="0" anchor="t" bIns="91425" lIns="91425" spcFirstLastPara="1" rIns="91425" wrap="square" tIns="91425">
            <a:spAutoFit/>
          </a:bodyPr>
          <a:lstStyle/>
          <a:p>
            <a:pPr indent="-158750" lvl="0" marL="228600" rtl="0" algn="l">
              <a:lnSpc>
                <a:spcPct val="90000"/>
              </a:lnSpc>
              <a:spcBef>
                <a:spcPts val="0"/>
              </a:spcBef>
              <a:spcAft>
                <a:spcPts val="0"/>
              </a:spcAft>
              <a:buClr>
                <a:schemeClr val="dk1"/>
              </a:buClr>
              <a:buSzPts val="1700"/>
              <a:buChar char="•"/>
            </a:pPr>
            <a:r>
              <a:rPr b="1" lang="en" sz="1700" u="sng">
                <a:solidFill>
                  <a:schemeClr val="dk1"/>
                </a:solidFill>
              </a:rPr>
              <a:t>Yêu cầu chức năng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Dịch Vụ Của Cửa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Xử lý Các Cuộc Hẹn</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Thời Gian Hoạt Động Của Cửa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Thời Gian Làm Việc Của Nhân Viên.</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Nhân Viên  Của Cửa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Xử Lý  Hoá Đơn</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Phân Quyền Tài Khoản Nhân Viên Trong Cửa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Chương Trình Khuyến Mãi Của Cửa Hàng</a:t>
            </a:r>
            <a:endParaRPr sz="17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1" name="Shape 1471"/>
        <p:cNvGrpSpPr/>
        <p:nvPr/>
      </p:nvGrpSpPr>
      <p:grpSpPr>
        <a:xfrm>
          <a:off x="0" y="0"/>
          <a:ext cx="0" cy="0"/>
          <a:chOff x="0" y="0"/>
          <a:chExt cx="0" cy="0"/>
        </a:xfrm>
      </p:grpSpPr>
      <p:sp>
        <p:nvSpPr>
          <p:cNvPr id="1472" name="Google Shape;1472;p49"/>
          <p:cNvSpPr txBox="1"/>
          <p:nvPr>
            <p:ph idx="1" type="subTitle"/>
          </p:nvPr>
        </p:nvSpPr>
        <p:spPr>
          <a:xfrm>
            <a:off x="2433825" y="259938"/>
            <a:ext cx="5800200" cy="48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Nội dung đồ án</a:t>
            </a:r>
            <a:endParaRPr/>
          </a:p>
        </p:txBody>
      </p:sp>
      <p:sp>
        <p:nvSpPr>
          <p:cNvPr id="1473" name="Google Shape;1473;p49"/>
          <p:cNvSpPr txBox="1"/>
          <p:nvPr/>
        </p:nvSpPr>
        <p:spPr>
          <a:xfrm>
            <a:off x="0" y="846275"/>
            <a:ext cx="9144000" cy="2487300"/>
          </a:xfrm>
          <a:prstGeom prst="rect">
            <a:avLst/>
          </a:prstGeom>
          <a:noFill/>
          <a:ln>
            <a:noFill/>
          </a:ln>
        </p:spPr>
        <p:txBody>
          <a:bodyPr anchorCtr="0" anchor="t" bIns="91425" lIns="91425" spcFirstLastPara="1" rIns="91425" wrap="square" tIns="91425">
            <a:spAutoFit/>
          </a:bodyPr>
          <a:lstStyle/>
          <a:p>
            <a:pPr indent="-158750" lvl="0" marL="228600" rtl="0" algn="l">
              <a:lnSpc>
                <a:spcPct val="90000"/>
              </a:lnSpc>
              <a:spcBef>
                <a:spcPts val="0"/>
              </a:spcBef>
              <a:spcAft>
                <a:spcPts val="0"/>
              </a:spcAft>
              <a:buClr>
                <a:schemeClr val="dk1"/>
              </a:buClr>
              <a:buSzPts val="1700"/>
              <a:buChar char="•"/>
            </a:pPr>
            <a:r>
              <a:rPr b="1" lang="en" sz="1700" u="sng">
                <a:solidFill>
                  <a:schemeClr val="dk1"/>
                </a:solidFill>
              </a:rPr>
              <a:t>Yêu cầu chức năng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Thống Kê Báo Cáo Hoạt Động Kinh Doanh Của Cửa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Các Loại Cửa Hàng Trong Hệ Thống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Cửa Hàng Trong Hệ Thống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Tài Khoản (Tài Khoản Nhân Viên và Khách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Quản Lý Hợp Đồng Với Các Cửa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Thống Kê  Tình Hình Kinh Doanh, Hoạt Động Trong Hệ Thống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Cung Khả Năng Quản Lý Thông Tin Cá Nhân Cho Khách Hàng.</a:t>
            </a:r>
            <a:endParaRPr sz="17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7" name="Shape 1477"/>
        <p:cNvGrpSpPr/>
        <p:nvPr/>
      </p:nvGrpSpPr>
      <p:grpSpPr>
        <a:xfrm>
          <a:off x="0" y="0"/>
          <a:ext cx="0" cy="0"/>
          <a:chOff x="0" y="0"/>
          <a:chExt cx="0" cy="0"/>
        </a:xfrm>
      </p:grpSpPr>
      <p:sp>
        <p:nvSpPr>
          <p:cNvPr id="1478" name="Google Shape;1478;p50"/>
          <p:cNvSpPr txBox="1"/>
          <p:nvPr>
            <p:ph idx="1" type="subTitle"/>
          </p:nvPr>
        </p:nvSpPr>
        <p:spPr>
          <a:xfrm>
            <a:off x="2433825" y="259938"/>
            <a:ext cx="5800200" cy="48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Nội dung đồ án</a:t>
            </a:r>
            <a:endParaRPr/>
          </a:p>
        </p:txBody>
      </p:sp>
      <p:sp>
        <p:nvSpPr>
          <p:cNvPr id="1479" name="Google Shape;1479;p50"/>
          <p:cNvSpPr txBox="1"/>
          <p:nvPr/>
        </p:nvSpPr>
        <p:spPr>
          <a:xfrm>
            <a:off x="0" y="846275"/>
            <a:ext cx="9144000" cy="2186400"/>
          </a:xfrm>
          <a:prstGeom prst="rect">
            <a:avLst/>
          </a:prstGeom>
          <a:noFill/>
          <a:ln>
            <a:noFill/>
          </a:ln>
        </p:spPr>
        <p:txBody>
          <a:bodyPr anchorCtr="0" anchor="t" bIns="91425" lIns="91425" spcFirstLastPara="1" rIns="91425" wrap="square" tIns="91425">
            <a:spAutoFit/>
          </a:bodyPr>
          <a:lstStyle/>
          <a:p>
            <a:pPr indent="-158750" lvl="0" marL="228600" rtl="0" algn="l">
              <a:lnSpc>
                <a:spcPct val="90000"/>
              </a:lnSpc>
              <a:spcBef>
                <a:spcPts val="0"/>
              </a:spcBef>
              <a:spcAft>
                <a:spcPts val="0"/>
              </a:spcAft>
              <a:buClr>
                <a:schemeClr val="dk1"/>
              </a:buClr>
              <a:buSzPts val="1700"/>
              <a:buChar char="•"/>
            </a:pPr>
            <a:r>
              <a:rPr b="1" lang="en" sz="1700" u="sng">
                <a:solidFill>
                  <a:schemeClr val="dk1"/>
                </a:solidFill>
              </a:rPr>
              <a:t>Yêu cầu phi chức năng</a:t>
            </a:r>
            <a:endParaRPr b="1" sz="1700" u="sng">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Cung cấp chức năng quản lý các chi nhánh cửa hàng cho các chủ cửa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Cung cấp chức năng chăm sóc khách hàng cho cửa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Cung cấp chức năng quản lý vật, dược liệu</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Cung cấp chức năng đánh giá cửa hàng cho khách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Cung cấp chức năng quản lý nhóm khách hàng cho quản trị viên và cửa hàng.</a:t>
            </a:r>
            <a:endParaRPr sz="1700">
              <a:solidFill>
                <a:schemeClr val="dk1"/>
              </a:solidFill>
            </a:endParaRPr>
          </a:p>
          <a:p>
            <a:pPr indent="-222250" lvl="0" marL="228600" rtl="0" algn="l">
              <a:lnSpc>
                <a:spcPct val="115000"/>
              </a:lnSpc>
              <a:spcBef>
                <a:spcPts val="0"/>
              </a:spcBef>
              <a:spcAft>
                <a:spcPts val="0"/>
              </a:spcAft>
              <a:buClr>
                <a:schemeClr val="dk1"/>
              </a:buClr>
              <a:buSzPts val="1700"/>
              <a:buChar char="•"/>
            </a:pPr>
            <a:r>
              <a:rPr lang="en" sz="1700">
                <a:solidFill>
                  <a:schemeClr val="dk1"/>
                </a:solidFill>
              </a:rPr>
              <a:t>Cung cấp chức năng thanh toán với nhiều phương thức khác nhau.</a:t>
            </a:r>
            <a:endParaRPr sz="17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3" name="Shape 1483"/>
        <p:cNvGrpSpPr/>
        <p:nvPr/>
      </p:nvGrpSpPr>
      <p:grpSpPr>
        <a:xfrm>
          <a:off x="0" y="0"/>
          <a:ext cx="0" cy="0"/>
          <a:chOff x="0" y="0"/>
          <a:chExt cx="0" cy="0"/>
        </a:xfrm>
      </p:grpSpPr>
      <p:sp>
        <p:nvSpPr>
          <p:cNvPr id="1484" name="Google Shape;1484;p51"/>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Mô hình usecase</a:t>
            </a:r>
            <a:endParaRPr sz="2000"/>
          </a:p>
          <a:p>
            <a:pPr indent="0" lvl="0" marL="0" rtl="0" algn="l">
              <a:spcBef>
                <a:spcPts val="0"/>
              </a:spcBef>
              <a:spcAft>
                <a:spcPts val="0"/>
              </a:spcAft>
              <a:buNone/>
            </a:pPr>
            <a:r>
              <a:t/>
            </a:r>
            <a:endParaRPr sz="2000"/>
          </a:p>
        </p:txBody>
      </p:sp>
      <p:pic>
        <p:nvPicPr>
          <p:cNvPr id="1485" name="Google Shape;1485;p51"/>
          <p:cNvPicPr preferRelativeResize="0"/>
          <p:nvPr/>
        </p:nvPicPr>
        <p:blipFill>
          <a:blip r:embed="rId3">
            <a:alphaModFix/>
          </a:blip>
          <a:stretch>
            <a:fillRect/>
          </a:stretch>
        </p:blipFill>
        <p:spPr>
          <a:xfrm>
            <a:off x="1739975" y="1166325"/>
            <a:ext cx="5434999" cy="3977175"/>
          </a:xfrm>
          <a:prstGeom prst="rect">
            <a:avLst/>
          </a:prstGeom>
          <a:noFill/>
          <a:ln>
            <a:noFill/>
          </a:ln>
        </p:spPr>
      </p:pic>
      <p:sp>
        <p:nvSpPr>
          <p:cNvPr id="1486" name="Google Shape;1486;p51"/>
          <p:cNvSpPr txBox="1"/>
          <p:nvPr/>
        </p:nvSpPr>
        <p:spPr>
          <a:xfrm>
            <a:off x="0" y="808675"/>
            <a:ext cx="227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Use case tổng quát</a:t>
            </a:r>
            <a:endParaRPr b="1"/>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0" name="Shape 1490"/>
        <p:cNvGrpSpPr/>
        <p:nvPr/>
      </p:nvGrpSpPr>
      <p:grpSpPr>
        <a:xfrm>
          <a:off x="0" y="0"/>
          <a:ext cx="0" cy="0"/>
          <a:chOff x="0" y="0"/>
          <a:chExt cx="0" cy="0"/>
        </a:xfrm>
      </p:grpSpPr>
      <p:sp>
        <p:nvSpPr>
          <p:cNvPr id="1491" name="Google Shape;1491;p52"/>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Sơ đồ hoạt động (Activity)</a:t>
            </a:r>
            <a:endParaRPr sz="2000"/>
          </a:p>
          <a:p>
            <a:pPr indent="0" lvl="0" marL="0" rtl="0" algn="l">
              <a:spcBef>
                <a:spcPts val="0"/>
              </a:spcBef>
              <a:spcAft>
                <a:spcPts val="0"/>
              </a:spcAft>
              <a:buNone/>
            </a:pPr>
            <a:r>
              <a:t/>
            </a:r>
            <a:endParaRPr sz="2000"/>
          </a:p>
        </p:txBody>
      </p:sp>
      <p:sp>
        <p:nvSpPr>
          <p:cNvPr id="1492" name="Google Shape;1492;p52"/>
          <p:cNvSpPr txBox="1"/>
          <p:nvPr/>
        </p:nvSpPr>
        <p:spPr>
          <a:xfrm>
            <a:off x="0" y="808675"/>
            <a:ext cx="227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Lấy lại mật khẩu</a:t>
            </a:r>
            <a:endParaRPr b="1"/>
          </a:p>
        </p:txBody>
      </p:sp>
      <p:pic>
        <p:nvPicPr>
          <p:cNvPr id="1493" name="Google Shape;1493;p52"/>
          <p:cNvPicPr preferRelativeResize="0"/>
          <p:nvPr/>
        </p:nvPicPr>
        <p:blipFill>
          <a:blip r:embed="rId3">
            <a:alphaModFix/>
          </a:blip>
          <a:stretch>
            <a:fillRect/>
          </a:stretch>
        </p:blipFill>
        <p:spPr>
          <a:xfrm>
            <a:off x="2399700" y="861525"/>
            <a:ext cx="5678176" cy="4129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26"/>
          <p:cNvSpPr/>
          <p:nvPr/>
        </p:nvSpPr>
        <p:spPr>
          <a:xfrm>
            <a:off x="1107909" y="809400"/>
            <a:ext cx="722100" cy="7749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04" name="Google Shape;504;p26"/>
          <p:cNvSpPr/>
          <p:nvPr/>
        </p:nvSpPr>
        <p:spPr>
          <a:xfrm>
            <a:off x="1107933" y="2568300"/>
            <a:ext cx="722100" cy="7407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05" name="Google Shape;505;p26"/>
          <p:cNvSpPr/>
          <p:nvPr/>
        </p:nvSpPr>
        <p:spPr>
          <a:xfrm>
            <a:off x="1107909" y="1688841"/>
            <a:ext cx="722100" cy="7749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06" name="Google Shape;506;p26"/>
          <p:cNvSpPr/>
          <p:nvPr/>
        </p:nvSpPr>
        <p:spPr>
          <a:xfrm>
            <a:off x="1110096" y="3391589"/>
            <a:ext cx="722100" cy="7407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07" name="Google Shape;507;p26"/>
          <p:cNvSpPr/>
          <p:nvPr/>
        </p:nvSpPr>
        <p:spPr>
          <a:xfrm>
            <a:off x="1154102" y="858971"/>
            <a:ext cx="630000" cy="6759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08" name="Google Shape;508;p26"/>
          <p:cNvSpPr/>
          <p:nvPr/>
        </p:nvSpPr>
        <p:spPr>
          <a:xfrm>
            <a:off x="1154102" y="1738382"/>
            <a:ext cx="630000" cy="6759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09" name="Google Shape;509;p26"/>
          <p:cNvSpPr/>
          <p:nvPr/>
        </p:nvSpPr>
        <p:spPr>
          <a:xfrm>
            <a:off x="1154115" y="2615672"/>
            <a:ext cx="629700" cy="6459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10" name="Google Shape;510;p26"/>
          <p:cNvSpPr/>
          <p:nvPr/>
        </p:nvSpPr>
        <p:spPr>
          <a:xfrm>
            <a:off x="1156278" y="3438932"/>
            <a:ext cx="629700" cy="6459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11" name="Google Shape;511;p26"/>
          <p:cNvSpPr txBox="1"/>
          <p:nvPr>
            <p:ph type="title"/>
          </p:nvPr>
        </p:nvSpPr>
        <p:spPr>
          <a:xfrm>
            <a:off x="681900" y="-147600"/>
            <a:ext cx="505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Nội dung thuyết trình</a:t>
            </a:r>
            <a:endParaRPr/>
          </a:p>
        </p:txBody>
      </p:sp>
      <p:sp>
        <p:nvSpPr>
          <p:cNvPr id="512" name="Google Shape;512;p26"/>
          <p:cNvSpPr txBox="1"/>
          <p:nvPr>
            <p:ph idx="2" type="title"/>
          </p:nvPr>
        </p:nvSpPr>
        <p:spPr>
          <a:xfrm>
            <a:off x="1084075" y="936663"/>
            <a:ext cx="769800" cy="60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01</a:t>
            </a:r>
            <a:endParaRPr sz="3000"/>
          </a:p>
        </p:txBody>
      </p:sp>
      <p:sp>
        <p:nvSpPr>
          <p:cNvPr id="513" name="Google Shape;513;p26"/>
          <p:cNvSpPr txBox="1"/>
          <p:nvPr>
            <p:ph idx="3" type="subTitle"/>
          </p:nvPr>
        </p:nvSpPr>
        <p:spPr>
          <a:xfrm>
            <a:off x="2095725" y="936663"/>
            <a:ext cx="2476500" cy="44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Giới thiệu đồ án</a:t>
            </a:r>
            <a:endParaRPr/>
          </a:p>
        </p:txBody>
      </p:sp>
      <p:sp>
        <p:nvSpPr>
          <p:cNvPr id="514" name="Google Shape;514;p26"/>
          <p:cNvSpPr txBox="1"/>
          <p:nvPr>
            <p:ph idx="4" type="title"/>
          </p:nvPr>
        </p:nvSpPr>
        <p:spPr>
          <a:xfrm>
            <a:off x="1084063" y="2689917"/>
            <a:ext cx="769800" cy="57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03</a:t>
            </a:r>
            <a:endParaRPr sz="3000"/>
          </a:p>
        </p:txBody>
      </p:sp>
      <p:sp>
        <p:nvSpPr>
          <p:cNvPr id="515" name="Google Shape;515;p26"/>
          <p:cNvSpPr txBox="1"/>
          <p:nvPr>
            <p:ph idx="6" type="subTitle"/>
          </p:nvPr>
        </p:nvSpPr>
        <p:spPr>
          <a:xfrm>
            <a:off x="2095725" y="1812888"/>
            <a:ext cx="4148400" cy="44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Các subteam trong dự án</a:t>
            </a:r>
            <a:endParaRPr/>
          </a:p>
        </p:txBody>
      </p:sp>
      <p:sp>
        <p:nvSpPr>
          <p:cNvPr id="516" name="Google Shape;516;p26"/>
          <p:cNvSpPr txBox="1"/>
          <p:nvPr>
            <p:ph idx="7" type="title"/>
          </p:nvPr>
        </p:nvSpPr>
        <p:spPr>
          <a:xfrm>
            <a:off x="1084075" y="1826130"/>
            <a:ext cx="769800" cy="60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02</a:t>
            </a:r>
            <a:endParaRPr sz="3000"/>
          </a:p>
        </p:txBody>
      </p:sp>
      <p:sp>
        <p:nvSpPr>
          <p:cNvPr id="517" name="Google Shape;517;p26"/>
          <p:cNvSpPr txBox="1"/>
          <p:nvPr>
            <p:ph idx="9" type="subTitle"/>
          </p:nvPr>
        </p:nvSpPr>
        <p:spPr>
          <a:xfrm>
            <a:off x="2095725" y="2689100"/>
            <a:ext cx="6453900" cy="6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Quy trình phát triển phần mềm ứng dụng đồ án</a:t>
            </a:r>
            <a:endParaRPr/>
          </a:p>
        </p:txBody>
      </p:sp>
      <p:sp>
        <p:nvSpPr>
          <p:cNvPr id="518" name="Google Shape;518;p26"/>
          <p:cNvSpPr txBox="1"/>
          <p:nvPr>
            <p:ph idx="13" type="title"/>
          </p:nvPr>
        </p:nvSpPr>
        <p:spPr>
          <a:xfrm>
            <a:off x="1086226" y="3522787"/>
            <a:ext cx="769800" cy="57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04</a:t>
            </a:r>
            <a:endParaRPr sz="3000"/>
          </a:p>
        </p:txBody>
      </p:sp>
      <p:sp>
        <p:nvSpPr>
          <p:cNvPr id="519" name="Google Shape;519;p26"/>
          <p:cNvSpPr txBox="1"/>
          <p:nvPr>
            <p:ph idx="15" type="subTitle"/>
          </p:nvPr>
        </p:nvSpPr>
        <p:spPr>
          <a:xfrm>
            <a:off x="2095725" y="3541825"/>
            <a:ext cx="5111700" cy="44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Áp dụng vào phát triển đồ án</a:t>
            </a:r>
            <a:endParaRPr/>
          </a:p>
        </p:txBody>
      </p:sp>
      <p:sp>
        <p:nvSpPr>
          <p:cNvPr id="520" name="Google Shape;520;p26"/>
          <p:cNvSpPr/>
          <p:nvPr/>
        </p:nvSpPr>
        <p:spPr>
          <a:xfrm>
            <a:off x="1110123" y="4179385"/>
            <a:ext cx="722100" cy="740700"/>
          </a:xfrm>
          <a:prstGeom prst="ellipse">
            <a:avLst/>
          </a:prstGeom>
          <a:noFill/>
          <a:ln cap="flat" cmpd="sng" w="19050">
            <a:solidFill>
              <a:schemeClr val="accent6"/>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21" name="Google Shape;521;p26"/>
          <p:cNvSpPr/>
          <p:nvPr/>
        </p:nvSpPr>
        <p:spPr>
          <a:xfrm>
            <a:off x="1156305" y="4226729"/>
            <a:ext cx="629700" cy="6459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p>
        </p:txBody>
      </p:sp>
      <p:sp>
        <p:nvSpPr>
          <p:cNvPr id="522" name="Google Shape;522;p26"/>
          <p:cNvSpPr txBox="1"/>
          <p:nvPr>
            <p:ph idx="13" type="title"/>
          </p:nvPr>
        </p:nvSpPr>
        <p:spPr>
          <a:xfrm>
            <a:off x="1086253" y="4310584"/>
            <a:ext cx="769800" cy="57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05</a:t>
            </a:r>
            <a:endParaRPr sz="3000"/>
          </a:p>
        </p:txBody>
      </p:sp>
      <p:sp>
        <p:nvSpPr>
          <p:cNvPr id="523" name="Google Shape;523;p26"/>
          <p:cNvSpPr txBox="1"/>
          <p:nvPr>
            <p:ph idx="15" type="subTitle"/>
          </p:nvPr>
        </p:nvSpPr>
        <p:spPr>
          <a:xfrm>
            <a:off x="2095725" y="4448875"/>
            <a:ext cx="2476500" cy="44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Nội dung đồ án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7" name="Shape 1497"/>
        <p:cNvGrpSpPr/>
        <p:nvPr/>
      </p:nvGrpSpPr>
      <p:grpSpPr>
        <a:xfrm>
          <a:off x="0" y="0"/>
          <a:ext cx="0" cy="0"/>
          <a:chOff x="0" y="0"/>
          <a:chExt cx="0" cy="0"/>
        </a:xfrm>
      </p:grpSpPr>
      <p:sp>
        <p:nvSpPr>
          <p:cNvPr id="1498" name="Google Shape;1498;p53"/>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Sơ đồ hoạt động (Activity)</a:t>
            </a:r>
            <a:endParaRPr sz="2000"/>
          </a:p>
          <a:p>
            <a:pPr indent="0" lvl="0" marL="0" rtl="0" algn="l">
              <a:spcBef>
                <a:spcPts val="0"/>
              </a:spcBef>
              <a:spcAft>
                <a:spcPts val="0"/>
              </a:spcAft>
              <a:buNone/>
            </a:pPr>
            <a:r>
              <a:t/>
            </a:r>
            <a:endParaRPr sz="2000"/>
          </a:p>
        </p:txBody>
      </p:sp>
      <p:sp>
        <p:nvSpPr>
          <p:cNvPr id="1499" name="Google Shape;1499;p53"/>
          <p:cNvSpPr txBox="1"/>
          <p:nvPr/>
        </p:nvSpPr>
        <p:spPr>
          <a:xfrm>
            <a:off x="0" y="808675"/>
            <a:ext cx="227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Khách đặt cuộc hẹn</a:t>
            </a:r>
            <a:endParaRPr b="1"/>
          </a:p>
        </p:txBody>
      </p:sp>
      <p:pic>
        <p:nvPicPr>
          <p:cNvPr id="1500" name="Google Shape;1500;p53"/>
          <p:cNvPicPr preferRelativeResize="0"/>
          <p:nvPr/>
        </p:nvPicPr>
        <p:blipFill>
          <a:blip r:embed="rId3">
            <a:alphaModFix/>
          </a:blip>
          <a:stretch>
            <a:fillRect/>
          </a:stretch>
        </p:blipFill>
        <p:spPr>
          <a:xfrm>
            <a:off x="2275500" y="808675"/>
            <a:ext cx="5788551" cy="433482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4" name="Shape 1504"/>
        <p:cNvGrpSpPr/>
        <p:nvPr/>
      </p:nvGrpSpPr>
      <p:grpSpPr>
        <a:xfrm>
          <a:off x="0" y="0"/>
          <a:ext cx="0" cy="0"/>
          <a:chOff x="0" y="0"/>
          <a:chExt cx="0" cy="0"/>
        </a:xfrm>
      </p:grpSpPr>
      <p:sp>
        <p:nvSpPr>
          <p:cNvPr id="1505" name="Google Shape;1505;p54"/>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Sơ đồ hoạt động (Activity)</a:t>
            </a:r>
            <a:endParaRPr sz="2000"/>
          </a:p>
          <a:p>
            <a:pPr indent="0" lvl="0" marL="0" rtl="0" algn="l">
              <a:spcBef>
                <a:spcPts val="0"/>
              </a:spcBef>
              <a:spcAft>
                <a:spcPts val="0"/>
              </a:spcAft>
              <a:buNone/>
            </a:pPr>
            <a:r>
              <a:t/>
            </a:r>
            <a:endParaRPr sz="2000"/>
          </a:p>
        </p:txBody>
      </p:sp>
      <p:sp>
        <p:nvSpPr>
          <p:cNvPr id="1506" name="Google Shape;1506;p54"/>
          <p:cNvSpPr txBox="1"/>
          <p:nvPr/>
        </p:nvSpPr>
        <p:spPr>
          <a:xfrm>
            <a:off x="0" y="808675"/>
            <a:ext cx="227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Khách hủy cuộc hẹn</a:t>
            </a:r>
            <a:endParaRPr b="1"/>
          </a:p>
        </p:txBody>
      </p:sp>
      <p:pic>
        <p:nvPicPr>
          <p:cNvPr id="1507" name="Google Shape;1507;p54"/>
          <p:cNvPicPr preferRelativeResize="0"/>
          <p:nvPr/>
        </p:nvPicPr>
        <p:blipFill>
          <a:blip r:embed="rId3">
            <a:alphaModFix/>
          </a:blip>
          <a:stretch>
            <a:fillRect/>
          </a:stretch>
        </p:blipFill>
        <p:spPr>
          <a:xfrm>
            <a:off x="2427900" y="808675"/>
            <a:ext cx="6302501" cy="43348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1" name="Shape 1511"/>
        <p:cNvGrpSpPr/>
        <p:nvPr/>
      </p:nvGrpSpPr>
      <p:grpSpPr>
        <a:xfrm>
          <a:off x="0" y="0"/>
          <a:ext cx="0" cy="0"/>
          <a:chOff x="0" y="0"/>
          <a:chExt cx="0" cy="0"/>
        </a:xfrm>
      </p:grpSpPr>
      <p:sp>
        <p:nvSpPr>
          <p:cNvPr id="1512" name="Google Shape;1512;p55"/>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Sơ đồ lớp (Class diagram)</a:t>
            </a:r>
            <a:endParaRPr sz="2000"/>
          </a:p>
        </p:txBody>
      </p:sp>
      <p:pic>
        <p:nvPicPr>
          <p:cNvPr id="1513" name="Google Shape;1513;p55"/>
          <p:cNvPicPr preferRelativeResize="0"/>
          <p:nvPr/>
        </p:nvPicPr>
        <p:blipFill>
          <a:blip r:embed="rId3">
            <a:alphaModFix/>
          </a:blip>
          <a:stretch>
            <a:fillRect/>
          </a:stretch>
        </p:blipFill>
        <p:spPr>
          <a:xfrm>
            <a:off x="2427900" y="1013925"/>
            <a:ext cx="4756076" cy="397717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7" name="Shape 1517"/>
        <p:cNvGrpSpPr/>
        <p:nvPr/>
      </p:nvGrpSpPr>
      <p:grpSpPr>
        <a:xfrm>
          <a:off x="0" y="0"/>
          <a:ext cx="0" cy="0"/>
          <a:chOff x="0" y="0"/>
          <a:chExt cx="0" cy="0"/>
        </a:xfrm>
      </p:grpSpPr>
      <p:sp>
        <p:nvSpPr>
          <p:cNvPr id="1518" name="Google Shape;1518;p56"/>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Mô hình DFD</a:t>
            </a:r>
            <a:endParaRPr sz="2000"/>
          </a:p>
        </p:txBody>
      </p:sp>
      <p:pic>
        <p:nvPicPr>
          <p:cNvPr id="1519" name="Google Shape;1519;p56"/>
          <p:cNvPicPr preferRelativeResize="0"/>
          <p:nvPr/>
        </p:nvPicPr>
        <p:blipFill>
          <a:blip r:embed="rId3">
            <a:alphaModFix/>
          </a:blip>
          <a:stretch>
            <a:fillRect/>
          </a:stretch>
        </p:blipFill>
        <p:spPr>
          <a:xfrm>
            <a:off x="58375" y="861525"/>
            <a:ext cx="9085624" cy="42819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3" name="Shape 1523"/>
        <p:cNvGrpSpPr/>
        <p:nvPr/>
      </p:nvGrpSpPr>
      <p:grpSpPr>
        <a:xfrm>
          <a:off x="0" y="0"/>
          <a:ext cx="0" cy="0"/>
          <a:chOff x="0" y="0"/>
          <a:chExt cx="0" cy="0"/>
        </a:xfrm>
      </p:grpSpPr>
      <p:sp>
        <p:nvSpPr>
          <p:cNvPr id="1524" name="Google Shape;1524;p57"/>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Mô hình DFD</a:t>
            </a:r>
            <a:endParaRPr sz="2000"/>
          </a:p>
        </p:txBody>
      </p:sp>
      <p:sp>
        <p:nvSpPr>
          <p:cNvPr id="1525" name="Google Shape;1525;p57"/>
          <p:cNvSpPr txBox="1"/>
          <p:nvPr/>
        </p:nvSpPr>
        <p:spPr>
          <a:xfrm>
            <a:off x="0" y="808675"/>
            <a:ext cx="227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Quản lí dịch vụ</a:t>
            </a:r>
            <a:endParaRPr b="1"/>
          </a:p>
        </p:txBody>
      </p:sp>
      <p:pic>
        <p:nvPicPr>
          <p:cNvPr id="1526" name="Google Shape;1526;p57"/>
          <p:cNvPicPr preferRelativeResize="0"/>
          <p:nvPr/>
        </p:nvPicPr>
        <p:blipFill>
          <a:blip r:embed="rId3">
            <a:alphaModFix/>
          </a:blip>
          <a:stretch>
            <a:fillRect/>
          </a:stretch>
        </p:blipFill>
        <p:spPr>
          <a:xfrm>
            <a:off x="2435400" y="861525"/>
            <a:ext cx="5765225" cy="42819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0" name="Shape 1530"/>
        <p:cNvGrpSpPr/>
        <p:nvPr/>
      </p:nvGrpSpPr>
      <p:grpSpPr>
        <a:xfrm>
          <a:off x="0" y="0"/>
          <a:ext cx="0" cy="0"/>
          <a:chOff x="0" y="0"/>
          <a:chExt cx="0" cy="0"/>
        </a:xfrm>
      </p:grpSpPr>
      <p:sp>
        <p:nvSpPr>
          <p:cNvPr id="1531" name="Google Shape;1531;p58"/>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Mô hình DFD</a:t>
            </a:r>
            <a:endParaRPr sz="2000"/>
          </a:p>
        </p:txBody>
      </p:sp>
      <p:sp>
        <p:nvSpPr>
          <p:cNvPr id="1532" name="Google Shape;1532;p58"/>
          <p:cNvSpPr txBox="1"/>
          <p:nvPr/>
        </p:nvSpPr>
        <p:spPr>
          <a:xfrm>
            <a:off x="0" y="808675"/>
            <a:ext cx="227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Quản lí loại cửa hàng</a:t>
            </a:r>
            <a:endParaRPr b="1"/>
          </a:p>
        </p:txBody>
      </p:sp>
      <p:pic>
        <p:nvPicPr>
          <p:cNvPr id="1533" name="Google Shape;1533;p58"/>
          <p:cNvPicPr preferRelativeResize="0"/>
          <p:nvPr/>
        </p:nvPicPr>
        <p:blipFill>
          <a:blip r:embed="rId3">
            <a:alphaModFix/>
          </a:blip>
          <a:stretch>
            <a:fillRect/>
          </a:stretch>
        </p:blipFill>
        <p:spPr>
          <a:xfrm>
            <a:off x="2341375" y="861525"/>
            <a:ext cx="6422425" cy="42819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59"/>
          <p:cNvSpPr txBox="1"/>
          <p:nvPr>
            <p:ph type="title"/>
          </p:nvPr>
        </p:nvSpPr>
        <p:spPr>
          <a:xfrm>
            <a:off x="605475" y="288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Mô hình DFD</a:t>
            </a:r>
            <a:endParaRPr sz="2000"/>
          </a:p>
        </p:txBody>
      </p:sp>
      <p:sp>
        <p:nvSpPr>
          <p:cNvPr id="1539" name="Google Shape;1539;p59"/>
          <p:cNvSpPr txBox="1"/>
          <p:nvPr/>
        </p:nvSpPr>
        <p:spPr>
          <a:xfrm>
            <a:off x="0" y="808675"/>
            <a:ext cx="227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Quản lí loại thống kê</a:t>
            </a:r>
            <a:endParaRPr b="1"/>
          </a:p>
        </p:txBody>
      </p:sp>
      <p:pic>
        <p:nvPicPr>
          <p:cNvPr id="1540" name="Google Shape;1540;p59"/>
          <p:cNvPicPr preferRelativeResize="0"/>
          <p:nvPr/>
        </p:nvPicPr>
        <p:blipFill>
          <a:blip r:embed="rId3">
            <a:alphaModFix/>
          </a:blip>
          <a:stretch>
            <a:fillRect/>
          </a:stretch>
        </p:blipFill>
        <p:spPr>
          <a:xfrm>
            <a:off x="2427900" y="1013925"/>
            <a:ext cx="6655500" cy="41295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27"/>
          <p:cNvSpPr/>
          <p:nvPr/>
        </p:nvSpPr>
        <p:spPr>
          <a:xfrm>
            <a:off x="5391800" y="29712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sp>
        <p:nvSpPr>
          <p:cNvPr id="529" name="Google Shape;529;p27"/>
          <p:cNvSpPr txBox="1"/>
          <p:nvPr/>
        </p:nvSpPr>
        <p:spPr>
          <a:xfrm>
            <a:off x="360000" y="1650975"/>
            <a:ext cx="8424000" cy="3081600"/>
          </a:xfrm>
          <a:prstGeom prst="rect">
            <a:avLst/>
          </a:prstGeom>
          <a:noFill/>
          <a:ln>
            <a:noFill/>
          </a:ln>
        </p:spPr>
        <p:txBody>
          <a:bodyPr anchorCtr="0" anchor="t" bIns="91425" lIns="91425" spcFirstLastPara="1" rIns="91425" wrap="square" tIns="91425">
            <a:spAutoFit/>
          </a:bodyPr>
          <a:lstStyle/>
          <a:p>
            <a:pPr indent="0" lvl="0" marL="0" rtl="0" algn="l">
              <a:lnSpc>
                <a:spcPct val="144107"/>
              </a:lnSpc>
              <a:spcBef>
                <a:spcPts val="0"/>
              </a:spcBef>
              <a:spcAft>
                <a:spcPts val="0"/>
              </a:spcAft>
              <a:buNone/>
            </a:pPr>
            <a:r>
              <a:rPr b="1" lang="en">
                <a:solidFill>
                  <a:srgbClr val="3F3F3F"/>
                </a:solidFill>
                <a:latin typeface="Times New Roman"/>
                <a:ea typeface="Times New Roman"/>
                <a:cs typeface="Times New Roman"/>
                <a:sym typeface="Times New Roman"/>
              </a:rPr>
              <a:t>Tên Đề Tài :</a:t>
            </a:r>
            <a:endParaRPr>
              <a:solidFill>
                <a:schemeClr val="dk1"/>
              </a:solidFill>
            </a:endParaRPr>
          </a:p>
          <a:p>
            <a:pPr indent="0" lvl="2" marL="0" rtl="0" algn="ctr">
              <a:lnSpc>
                <a:spcPct val="126093"/>
              </a:lnSpc>
              <a:spcBef>
                <a:spcPts val="0"/>
              </a:spcBef>
              <a:spcAft>
                <a:spcPts val="0"/>
              </a:spcAft>
              <a:buNone/>
            </a:pPr>
            <a:r>
              <a:rPr b="1" lang="en">
                <a:solidFill>
                  <a:srgbClr val="008000"/>
                </a:solidFill>
                <a:latin typeface="Times New Roman"/>
                <a:ea typeface="Times New Roman"/>
                <a:cs typeface="Times New Roman"/>
                <a:sym typeface="Times New Roman"/>
              </a:rPr>
              <a:t>PHÂN TÍCH THIẾT KẾ WEBSITE QUẢN LÝ CÁC CỬA HÀNG CUNG CẤP DỊCH VỤ LÀM ĐẸP</a:t>
            </a:r>
            <a:endParaRPr b="1">
              <a:solidFill>
                <a:srgbClr val="008000"/>
              </a:solidFill>
              <a:latin typeface="Times New Roman"/>
              <a:ea typeface="Times New Roman"/>
              <a:cs typeface="Times New Roman"/>
              <a:sym typeface="Times New Roman"/>
            </a:endParaRPr>
          </a:p>
          <a:p>
            <a:pPr indent="0" lvl="2" marL="829945" rtl="0" algn="ctr">
              <a:lnSpc>
                <a:spcPct val="224166"/>
              </a:lnSpc>
              <a:spcBef>
                <a:spcPts val="0"/>
              </a:spcBef>
              <a:spcAft>
                <a:spcPts val="0"/>
              </a:spcAft>
              <a:buNone/>
            </a:pPr>
            <a:r>
              <a:t/>
            </a:r>
            <a:endParaRPr b="1">
              <a:solidFill>
                <a:srgbClr val="00206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b="1" lang="en">
                <a:solidFill>
                  <a:srgbClr val="3F3F3F"/>
                </a:solidFill>
                <a:latin typeface="Times New Roman"/>
                <a:ea typeface="Times New Roman"/>
                <a:cs typeface="Times New Roman"/>
                <a:sym typeface="Times New Roman"/>
              </a:rPr>
              <a:t>Lý Do Chọn Đề Tài: </a:t>
            </a:r>
            <a:r>
              <a:rPr lang="en">
                <a:solidFill>
                  <a:schemeClr val="dk1"/>
                </a:solidFill>
                <a:latin typeface="Times New Roman"/>
                <a:ea typeface="Times New Roman"/>
                <a:cs typeface="Times New Roman"/>
                <a:sym typeface="Times New Roman"/>
              </a:rPr>
              <a:t>Hiện nay xu hướng chuyển chuyển đổi số ngày càng phát triển và dịch bệnh ngày càng diễn biến phức tạp buộc các doanh nghiệp cần đổi mới phương thức kinh doanh truyền thông rất nhiều. Ngành dịch vụ làm đep và chăm sóc sức khoẻ có tiềm nay phát triển lớn nhưng chưa có sàn thương điện tử chuyên nghiệp và hiện đại để hỗ trợ cho các doanh nghiệp chuyển đổi số hiệu quả. Thấy được những khó khắn và cơ hội đó nhóm chúng em đã xây dựng nên sàn thương mai diện tử  Beauty Plus nơi cung cấp giải pháp tổng thể về thương mai diện tử hàng đầu cho ngày dịch vụ làm đẹp và chăm sóc sức khoẻ. </a:t>
            </a:r>
            <a:endParaRPr b="1">
              <a:solidFill>
                <a:srgbClr val="3F3F3F"/>
              </a:solidFill>
              <a:latin typeface="Times New Roman"/>
              <a:ea typeface="Times New Roman"/>
              <a:cs typeface="Times New Roman"/>
              <a:sym typeface="Times New Roman"/>
            </a:endParaRPr>
          </a:p>
        </p:txBody>
      </p:sp>
      <p:sp>
        <p:nvSpPr>
          <p:cNvPr id="530" name="Google Shape;530;p27"/>
          <p:cNvSpPr/>
          <p:nvPr/>
        </p:nvSpPr>
        <p:spPr>
          <a:xfrm>
            <a:off x="499475" y="1154350"/>
            <a:ext cx="2718000" cy="360000"/>
          </a:xfrm>
          <a:prstGeom prst="rect">
            <a:avLst/>
          </a:prstGeom>
          <a:solidFill>
            <a:srgbClr val="FC7715"/>
          </a:solidFill>
          <a:ln>
            <a:noFill/>
          </a:ln>
          <a:effectLst>
            <a:outerShdw blurRad="38100" rotWithShape="0" dir="5400000" dist="25400">
              <a:srgbClr val="000000">
                <a:alpha val="74900"/>
              </a:srgbClr>
            </a:outerShdw>
          </a:effectLst>
        </p:spPr>
        <p:txBody>
          <a:bodyPr anchorCtr="0" anchor="ctr" bIns="45700" lIns="91425" spcFirstLastPara="1" rIns="91425" wrap="square" tIns="45700">
            <a:noAutofit/>
          </a:bodyPr>
          <a:lstStyle/>
          <a:p>
            <a:pPr indent="-280987" lvl="2" marL="457200" marR="0" rtl="0" algn="l">
              <a:lnSpc>
                <a:spcPct val="144107"/>
              </a:lnSpc>
              <a:spcBef>
                <a:spcPts val="0"/>
              </a:spcBef>
              <a:spcAft>
                <a:spcPts val="0"/>
              </a:spcAft>
              <a:buNone/>
            </a:pPr>
            <a:r>
              <a:rPr b="1" i="0" lang="en" sz="1500" u="none" cap="none" strike="noStrike">
                <a:solidFill>
                  <a:srgbClr val="FFFFFF"/>
                </a:solidFill>
                <a:latin typeface="Times New Roman"/>
                <a:ea typeface="Times New Roman"/>
                <a:cs typeface="Times New Roman"/>
                <a:sym typeface="Times New Roman"/>
              </a:rPr>
              <a:t>Tính Cấp Thiết Của Đề Tài</a:t>
            </a:r>
            <a:endParaRPr sz="1500"/>
          </a:p>
        </p:txBody>
      </p:sp>
      <p:sp>
        <p:nvSpPr>
          <p:cNvPr id="531" name="Google Shape;531;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Giới thiệu về dự án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28"/>
          <p:cNvSpPr/>
          <p:nvPr/>
        </p:nvSpPr>
        <p:spPr>
          <a:xfrm>
            <a:off x="5391800" y="29712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pic>
        <p:nvPicPr>
          <p:cNvPr descr="Good Inventory with solid fill" id="537" name="Google Shape;537;p28"/>
          <p:cNvPicPr preferRelativeResize="0"/>
          <p:nvPr/>
        </p:nvPicPr>
        <p:blipFill rotWithShape="1">
          <a:blip r:embed="rId3">
            <a:alphaModFix/>
          </a:blip>
          <a:srcRect b="0" l="0" r="0" t="0"/>
          <a:stretch/>
        </p:blipFill>
        <p:spPr>
          <a:xfrm>
            <a:off x="11247096" y="-1"/>
            <a:ext cx="411504" cy="230239"/>
          </a:xfrm>
          <a:prstGeom prst="rect">
            <a:avLst/>
          </a:prstGeom>
          <a:noFill/>
          <a:ln>
            <a:noFill/>
          </a:ln>
        </p:spPr>
      </p:pic>
      <p:sp>
        <p:nvSpPr>
          <p:cNvPr id="538" name="Google Shape;538;p28"/>
          <p:cNvSpPr txBox="1"/>
          <p:nvPr/>
        </p:nvSpPr>
        <p:spPr>
          <a:xfrm>
            <a:off x="1048625" y="2001075"/>
            <a:ext cx="7100400" cy="17085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i="0" lang="en" sz="1500" u="none" cap="none" strike="noStrike">
                <a:solidFill>
                  <a:srgbClr val="002060"/>
                </a:solidFill>
                <a:latin typeface="Times New Roman"/>
                <a:ea typeface="Times New Roman"/>
                <a:cs typeface="Times New Roman"/>
                <a:sym typeface="Times New Roman"/>
              </a:rPr>
              <a:t>Mục tiêu của đề tài dựa trên những kiến thức như </a:t>
            </a:r>
            <a:r>
              <a:rPr b="1" lang="en" sz="1500">
                <a:solidFill>
                  <a:srgbClr val="002060"/>
                </a:solidFill>
                <a:latin typeface="Times New Roman"/>
                <a:ea typeface="Times New Roman"/>
                <a:cs typeface="Times New Roman"/>
                <a:sym typeface="Times New Roman"/>
              </a:rPr>
              <a:t>HTML, SCSS, PHP, XAMPP</a:t>
            </a:r>
            <a:r>
              <a:rPr b="1" i="0" lang="en" sz="1500" u="none" cap="none" strike="noStrike">
                <a:solidFill>
                  <a:srgbClr val="002060"/>
                </a:solidFill>
                <a:latin typeface="Times New Roman"/>
                <a:ea typeface="Times New Roman"/>
                <a:cs typeface="Times New Roman"/>
                <a:sym typeface="Times New Roman"/>
              </a:rPr>
              <a:t> và phương pháp thiết kế giao diện để hỗ trợ cho việc thiết kế website cung cấp dịch vụ quản lý cho các cửa hàng làm đẹp, chăm sóc sức khỏe. Áp dụng mô hình Scrum vào việc phát triển dự án. Các đối tượng hỗ trợ trong website như: nhà quản trị hệ thống, chủ cửa hàng, nhân viên, khách hàng.</a:t>
            </a:r>
            <a:endParaRPr sz="1500"/>
          </a:p>
        </p:txBody>
      </p:sp>
      <p:sp>
        <p:nvSpPr>
          <p:cNvPr id="539" name="Google Shape;539;p28"/>
          <p:cNvSpPr/>
          <p:nvPr/>
        </p:nvSpPr>
        <p:spPr>
          <a:xfrm>
            <a:off x="938650" y="1305092"/>
            <a:ext cx="1920300" cy="408600"/>
          </a:xfrm>
          <a:prstGeom prst="rect">
            <a:avLst/>
          </a:prstGeom>
          <a:solidFill>
            <a:srgbClr val="FC7715"/>
          </a:solidFill>
          <a:ln cap="flat" cmpd="sng" w="15875">
            <a:solidFill>
              <a:srgbClr val="AB12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 sz="1700" u="none" cap="none" strike="noStrike">
                <a:solidFill>
                  <a:srgbClr val="FFFFFF"/>
                </a:solidFill>
                <a:latin typeface="Times New Roman"/>
                <a:ea typeface="Times New Roman"/>
                <a:cs typeface="Times New Roman"/>
                <a:sym typeface="Times New Roman"/>
              </a:rPr>
              <a:t>Mục Tiêu</a:t>
            </a:r>
            <a:endParaRPr sz="1700"/>
          </a:p>
        </p:txBody>
      </p:sp>
      <p:sp>
        <p:nvSpPr>
          <p:cNvPr id="540" name="Google Shape;540;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Giới thiệu về dự án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29"/>
          <p:cNvSpPr/>
          <p:nvPr/>
        </p:nvSpPr>
        <p:spPr>
          <a:xfrm>
            <a:off x="5391800" y="29712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pic>
        <p:nvPicPr>
          <p:cNvPr descr="Good Inventory with solid fill" id="546" name="Google Shape;546;p29"/>
          <p:cNvPicPr preferRelativeResize="0"/>
          <p:nvPr/>
        </p:nvPicPr>
        <p:blipFill rotWithShape="1">
          <a:blip r:embed="rId3">
            <a:alphaModFix/>
          </a:blip>
          <a:srcRect b="0" l="0" r="0" t="0"/>
          <a:stretch/>
        </p:blipFill>
        <p:spPr>
          <a:xfrm>
            <a:off x="11247096" y="-1"/>
            <a:ext cx="411504" cy="230239"/>
          </a:xfrm>
          <a:prstGeom prst="rect">
            <a:avLst/>
          </a:prstGeom>
          <a:noFill/>
          <a:ln>
            <a:noFill/>
          </a:ln>
        </p:spPr>
      </p:pic>
      <p:sp>
        <p:nvSpPr>
          <p:cNvPr id="547" name="Google Shape;547;p29"/>
          <p:cNvSpPr/>
          <p:nvPr/>
        </p:nvSpPr>
        <p:spPr>
          <a:xfrm>
            <a:off x="1112125" y="1125850"/>
            <a:ext cx="2666100" cy="408600"/>
          </a:xfrm>
          <a:prstGeom prst="rect">
            <a:avLst/>
          </a:prstGeom>
          <a:solidFill>
            <a:srgbClr val="FC7715"/>
          </a:solidFill>
          <a:ln cap="flat" cmpd="sng" w="15875">
            <a:solidFill>
              <a:srgbClr val="AB1200"/>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b="1" lang="en" sz="1700">
                <a:solidFill>
                  <a:schemeClr val="lt1"/>
                </a:solidFill>
                <a:latin typeface="Times New Roman"/>
                <a:ea typeface="Times New Roman"/>
                <a:cs typeface="Times New Roman"/>
                <a:sym typeface="Times New Roman"/>
              </a:rPr>
              <a:t>Ý NGHĨA CỦA ĐỀ TÀI</a:t>
            </a:r>
            <a:endParaRPr b="1" sz="1700">
              <a:solidFill>
                <a:srgbClr val="FFFFFF"/>
              </a:solidFill>
              <a:latin typeface="Times New Roman"/>
              <a:ea typeface="Times New Roman"/>
              <a:cs typeface="Times New Roman"/>
              <a:sym typeface="Times New Roman"/>
            </a:endParaRPr>
          </a:p>
        </p:txBody>
      </p:sp>
      <p:sp>
        <p:nvSpPr>
          <p:cNvPr id="548" name="Google Shape;548;p29"/>
          <p:cNvSpPr txBox="1"/>
          <p:nvPr/>
        </p:nvSpPr>
        <p:spPr>
          <a:xfrm>
            <a:off x="613825" y="1881725"/>
            <a:ext cx="7829700" cy="2747400"/>
          </a:xfrm>
          <a:prstGeom prst="rect">
            <a:avLst/>
          </a:prstGeom>
          <a:noFill/>
          <a:ln>
            <a:noFill/>
          </a:ln>
        </p:spPr>
        <p:txBody>
          <a:bodyPr anchorCtr="0" anchor="t" bIns="45700" lIns="91425" spcFirstLastPara="1" rIns="91425" wrap="square" tIns="45700">
            <a:spAutoFit/>
          </a:bodyPr>
          <a:lstStyle/>
          <a:p>
            <a:pPr indent="-374650" lvl="0" marL="457200" marR="0" rtl="0" algn="l">
              <a:lnSpc>
                <a:spcPct val="150000"/>
              </a:lnSpc>
              <a:spcBef>
                <a:spcPts val="0"/>
              </a:spcBef>
              <a:spcAft>
                <a:spcPts val="0"/>
              </a:spcAft>
              <a:buClr>
                <a:srgbClr val="000000"/>
              </a:buClr>
              <a:buSzPts val="1500"/>
              <a:buFont typeface="Noto Sans Symbols"/>
              <a:buChar char="❖"/>
            </a:pPr>
            <a:r>
              <a:rPr b="1" i="0" lang="en" sz="1500" u="none" cap="none" strike="noStrike">
                <a:solidFill>
                  <a:srgbClr val="000000"/>
                </a:solidFill>
                <a:latin typeface="Times New Roman"/>
                <a:ea typeface="Times New Roman"/>
                <a:cs typeface="Times New Roman"/>
                <a:sym typeface="Times New Roman"/>
              </a:rPr>
              <a:t>Đề tài “Thiết kế website cung cấp dịch vụ quản lý cho các cửa hàng làm đẹp, chăm sóc sức khoẻ”, với đề tài này giúp nhóm hiểu rõ hơn về cách thức xây dựng một website thương mại. Giúp cho nhà quản trị có cái nhìn tổng quan về hệ thống, quyền kiểm soát mọi hoạt động của hệ thống .Ngoài ra các chủ cửa hàng có thể tiếp cận khách hàng, mang lại  nhiều lợi nhuận mà không phải bỏ ra chi phí cao để xây dựng một website riêng biệt cho cửa hàng. Đối với khách hàng có thể hiểu biết nhiều về các dịch vụ, tự do lựa chọn các dịch vụ từ các cửa hàng khác nhau qua Internet, tiết kiệm thời gian tìm kiếm.</a:t>
            </a:r>
            <a:endParaRPr b="1" i="0" sz="1500" u="none" cap="none" strike="noStrike">
              <a:solidFill>
                <a:srgbClr val="000000"/>
              </a:solidFill>
              <a:latin typeface="Rockwell"/>
              <a:ea typeface="Rockwell"/>
              <a:cs typeface="Rockwell"/>
              <a:sym typeface="Rockwell"/>
            </a:endParaRPr>
          </a:p>
        </p:txBody>
      </p:sp>
      <p:sp>
        <p:nvSpPr>
          <p:cNvPr id="549" name="Google Shape;54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Giới thiệu về dự án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Giới thiệu về dự án</a:t>
            </a:r>
            <a:endParaRPr/>
          </a:p>
        </p:txBody>
      </p:sp>
      <p:sp>
        <p:nvSpPr>
          <p:cNvPr id="555" name="Google Shape;555;p30"/>
          <p:cNvSpPr/>
          <p:nvPr/>
        </p:nvSpPr>
        <p:spPr>
          <a:xfrm>
            <a:off x="5391800" y="2971225"/>
            <a:ext cx="6729675" cy="2718850"/>
          </a:xfrm>
          <a:custGeom>
            <a:rect b="b" l="l" r="r" t="t"/>
            <a:pathLst>
              <a:path extrusionOk="0" h="108754" w="269187">
                <a:moveTo>
                  <a:pt x="0" y="108754"/>
                </a:moveTo>
                <a:cubicBezTo>
                  <a:pt x="9654" y="101655"/>
                  <a:pt x="37434" y="70752"/>
                  <a:pt x="57926" y="66161"/>
                </a:cubicBezTo>
                <a:cubicBezTo>
                  <a:pt x="78418" y="61570"/>
                  <a:pt x="104495" y="85990"/>
                  <a:pt x="122952" y="81210"/>
                </a:cubicBezTo>
                <a:cubicBezTo>
                  <a:pt x="141409" y="76430"/>
                  <a:pt x="150353" y="44533"/>
                  <a:pt x="168668" y="37481"/>
                </a:cubicBezTo>
                <a:cubicBezTo>
                  <a:pt x="186983" y="30430"/>
                  <a:pt x="216088" y="45148"/>
                  <a:pt x="232841" y="38901"/>
                </a:cubicBezTo>
                <a:cubicBezTo>
                  <a:pt x="249594" y="32654"/>
                  <a:pt x="263129" y="6484"/>
                  <a:pt x="269187" y="0"/>
                </a:cubicBezTo>
              </a:path>
            </a:pathLst>
          </a:custGeom>
          <a:noFill/>
          <a:ln cap="flat" cmpd="sng" w="19050">
            <a:solidFill>
              <a:schemeClr val="accent6"/>
            </a:solidFill>
            <a:prstDash val="dot"/>
            <a:round/>
            <a:headEnd len="med" w="med" type="none"/>
            <a:tailEnd len="med" w="med" type="none"/>
          </a:ln>
        </p:spPr>
      </p:sp>
      <p:grpSp>
        <p:nvGrpSpPr>
          <p:cNvPr id="556" name="Google Shape;556;p30"/>
          <p:cNvGrpSpPr/>
          <p:nvPr/>
        </p:nvGrpSpPr>
        <p:grpSpPr>
          <a:xfrm>
            <a:off x="1345135" y="1292381"/>
            <a:ext cx="2432520" cy="3389559"/>
            <a:chOff x="2051720" y="1635646"/>
            <a:chExt cx="2088000" cy="2952320"/>
          </a:xfrm>
        </p:grpSpPr>
        <p:sp>
          <p:nvSpPr>
            <p:cNvPr id="557" name="Google Shape;557;p30"/>
            <p:cNvSpPr/>
            <p:nvPr/>
          </p:nvSpPr>
          <p:spPr>
            <a:xfrm>
              <a:off x="2051720" y="1635646"/>
              <a:ext cx="2088000" cy="72000"/>
            </a:xfrm>
            <a:prstGeom prst="rect">
              <a:avLst/>
            </a:prstGeom>
            <a:solidFill>
              <a:srgbClr val="FC7715"/>
            </a:solidFill>
            <a:ln>
              <a:noFill/>
            </a:ln>
          </p:spPr>
          <p:txBody>
            <a:bodyPr anchorCtr="0" anchor="ctr" bIns="91425" lIns="182875" spcFirstLastPara="1" rIns="182875" wrap="square" tIns="91425">
              <a:noAutofit/>
            </a:bodyPr>
            <a:lstStyle/>
            <a:p>
              <a:pPr indent="0" lvl="0" marL="0" marR="0" rtl="0" algn="just">
                <a:spcBef>
                  <a:spcPts val="0"/>
                </a:spcBef>
                <a:spcAft>
                  <a:spcPts val="0"/>
                </a:spcAft>
                <a:buNone/>
              </a:pPr>
              <a:r>
                <a:t/>
              </a:r>
              <a:endParaRPr b="0" i="0" sz="1200" u="none" cap="none" strike="noStrike">
                <a:solidFill>
                  <a:srgbClr val="3F3F3F"/>
                </a:solidFill>
                <a:latin typeface="Rockwell"/>
                <a:ea typeface="Rockwell"/>
                <a:cs typeface="Rockwell"/>
                <a:sym typeface="Rockwell"/>
              </a:endParaRPr>
            </a:p>
          </p:txBody>
        </p:sp>
        <p:sp>
          <p:nvSpPr>
            <p:cNvPr id="558" name="Google Shape;558;p30"/>
            <p:cNvSpPr/>
            <p:nvPr/>
          </p:nvSpPr>
          <p:spPr>
            <a:xfrm>
              <a:off x="2051720" y="4515966"/>
              <a:ext cx="2088000" cy="72000"/>
            </a:xfrm>
            <a:prstGeom prst="rect">
              <a:avLst/>
            </a:prstGeom>
            <a:solidFill>
              <a:srgbClr val="FC7715"/>
            </a:solidFill>
            <a:ln>
              <a:noFill/>
            </a:ln>
          </p:spPr>
          <p:txBody>
            <a:bodyPr anchorCtr="0" anchor="ctr" bIns="91425" lIns="182875" spcFirstLastPara="1" rIns="182875" wrap="square" tIns="91425">
              <a:noAutofit/>
            </a:bodyPr>
            <a:lstStyle/>
            <a:p>
              <a:pPr indent="0" lvl="0" marL="0" marR="0" rtl="0" algn="just">
                <a:spcBef>
                  <a:spcPts val="0"/>
                </a:spcBef>
                <a:spcAft>
                  <a:spcPts val="0"/>
                </a:spcAft>
                <a:buNone/>
              </a:pPr>
              <a:r>
                <a:t/>
              </a:r>
              <a:endParaRPr b="0" i="0" sz="1200" u="none" cap="none" strike="noStrike">
                <a:solidFill>
                  <a:srgbClr val="3F3F3F"/>
                </a:solidFill>
                <a:latin typeface="Rockwell"/>
                <a:ea typeface="Rockwell"/>
                <a:cs typeface="Rockwell"/>
                <a:sym typeface="Rockwell"/>
              </a:endParaRPr>
            </a:p>
          </p:txBody>
        </p:sp>
        <p:sp>
          <p:nvSpPr>
            <p:cNvPr id="559" name="Google Shape;559;p30"/>
            <p:cNvSpPr txBox="1"/>
            <p:nvPr/>
          </p:nvSpPr>
          <p:spPr>
            <a:xfrm>
              <a:off x="2130860" y="1737559"/>
              <a:ext cx="2003100" cy="2743800"/>
            </a:xfrm>
            <a:prstGeom prst="rect">
              <a:avLst/>
            </a:prstGeom>
            <a:noFill/>
            <a:ln>
              <a:noFill/>
            </a:ln>
          </p:spPr>
          <p:txBody>
            <a:bodyPr anchorCtr="0" anchor="t" bIns="45700" lIns="91425" spcFirstLastPara="1" rIns="91425" wrap="square" tIns="45700">
              <a:spAutoFit/>
            </a:bodyPr>
            <a:lstStyle/>
            <a:p>
              <a:pPr indent="-238125" lvl="2" marL="398462" marR="0" rtl="0" algn="just">
                <a:lnSpc>
                  <a:spcPct val="150000"/>
                </a:lnSpc>
                <a:spcBef>
                  <a:spcPts val="0"/>
                </a:spcBef>
                <a:spcAft>
                  <a:spcPts val="0"/>
                </a:spcAft>
                <a:buClr>
                  <a:srgbClr val="000000"/>
                </a:buClr>
                <a:buSzPts val="1200"/>
                <a:buFont typeface="Calibri"/>
                <a:buAutoNum type="arabicPeriod"/>
              </a:pPr>
              <a:r>
                <a:rPr b="1" i="0" lang="en" sz="1200" u="sng" cap="none" strike="noStrike">
                  <a:solidFill>
                    <a:srgbClr val="000000"/>
                  </a:solidFill>
                  <a:latin typeface="Times New Roman"/>
                  <a:ea typeface="Times New Roman"/>
                  <a:cs typeface="Times New Roman"/>
                  <a:sym typeface="Times New Roman"/>
                </a:rPr>
                <a:t>Đối với nhà quản trị :</a:t>
              </a:r>
              <a:endParaRPr sz="1200"/>
            </a:p>
            <a:p>
              <a:pPr indent="0" lvl="0" marL="0" marR="0" rtl="0" algn="just">
                <a:lnSpc>
                  <a:spcPct val="150000"/>
                </a:lnSpc>
                <a:spcBef>
                  <a:spcPts val="800"/>
                </a:spcBef>
                <a:spcAft>
                  <a:spcPts val="0"/>
                </a:spcAft>
                <a:buNone/>
              </a:pPr>
              <a:r>
                <a:rPr b="0" i="0" lang="en" sz="1200" u="none" cap="none" strike="noStrike">
                  <a:solidFill>
                    <a:srgbClr val="000000"/>
                  </a:solidFill>
                  <a:latin typeface="Times New Roman"/>
                  <a:ea typeface="Times New Roman"/>
                  <a:cs typeface="Times New Roman"/>
                  <a:sym typeface="Times New Roman"/>
                </a:rPr>
                <a:t>Đề tài nhắm đến một thị trường dịch vụ tiềm năng trên nên kinh tế Việt Nam. Giúp doanh nghiệp, cá nhân sở hữu hệ thống quản lý được cộng việc kinh doanh hiệu quả.Phù hợp với xu hướng chuyển đổi số của các doanh nghiệp hiện nay. Thu hút các cửa hàng vừa và nhỏ tham gia hệ thống tạo nên một cộng đồng lớn mạnh.</a:t>
              </a:r>
              <a:endParaRPr b="0" i="0" sz="1200" u="none" cap="none" strike="noStrike">
                <a:solidFill>
                  <a:srgbClr val="000000"/>
                </a:solidFill>
                <a:latin typeface="Calibri"/>
                <a:ea typeface="Calibri"/>
                <a:cs typeface="Calibri"/>
                <a:sym typeface="Calibri"/>
              </a:endParaRPr>
            </a:p>
          </p:txBody>
        </p:sp>
      </p:grpSp>
      <p:grpSp>
        <p:nvGrpSpPr>
          <p:cNvPr id="560" name="Google Shape;560;p30"/>
          <p:cNvGrpSpPr/>
          <p:nvPr/>
        </p:nvGrpSpPr>
        <p:grpSpPr>
          <a:xfrm>
            <a:off x="3863293" y="1292391"/>
            <a:ext cx="2793824" cy="3376653"/>
            <a:chOff x="2051720" y="1635646"/>
            <a:chExt cx="2094321" cy="3173845"/>
          </a:xfrm>
        </p:grpSpPr>
        <p:sp>
          <p:nvSpPr>
            <p:cNvPr id="561" name="Google Shape;561;p30"/>
            <p:cNvSpPr/>
            <p:nvPr/>
          </p:nvSpPr>
          <p:spPr>
            <a:xfrm>
              <a:off x="2051720" y="1635646"/>
              <a:ext cx="2088000" cy="72000"/>
            </a:xfrm>
            <a:prstGeom prst="rect">
              <a:avLst/>
            </a:prstGeom>
            <a:solidFill>
              <a:srgbClr val="AFBF41"/>
            </a:solidFill>
            <a:ln>
              <a:noFill/>
            </a:ln>
          </p:spPr>
          <p:txBody>
            <a:bodyPr anchorCtr="0" anchor="ctr" bIns="91425" lIns="182875" spcFirstLastPara="1" rIns="182875" wrap="square" tIns="91425">
              <a:noAutofit/>
            </a:bodyPr>
            <a:lstStyle/>
            <a:p>
              <a:pPr indent="0" lvl="0" marL="0" marR="0" rtl="0" algn="just">
                <a:spcBef>
                  <a:spcPts val="0"/>
                </a:spcBef>
                <a:spcAft>
                  <a:spcPts val="0"/>
                </a:spcAft>
                <a:buNone/>
              </a:pPr>
              <a:r>
                <a:t/>
              </a:r>
              <a:endParaRPr b="0" i="0" sz="1200" u="none" cap="none" strike="noStrike">
                <a:solidFill>
                  <a:srgbClr val="3F3F3F"/>
                </a:solidFill>
                <a:latin typeface="Rockwell"/>
                <a:ea typeface="Rockwell"/>
                <a:cs typeface="Rockwell"/>
                <a:sym typeface="Rockwell"/>
              </a:endParaRPr>
            </a:p>
          </p:txBody>
        </p:sp>
        <p:sp>
          <p:nvSpPr>
            <p:cNvPr id="562" name="Google Shape;562;p30"/>
            <p:cNvSpPr/>
            <p:nvPr/>
          </p:nvSpPr>
          <p:spPr>
            <a:xfrm>
              <a:off x="2058041" y="4728836"/>
              <a:ext cx="2088000" cy="77400"/>
            </a:xfrm>
            <a:prstGeom prst="rect">
              <a:avLst/>
            </a:prstGeom>
            <a:solidFill>
              <a:srgbClr val="AFBF41"/>
            </a:solidFill>
            <a:ln>
              <a:noFill/>
            </a:ln>
          </p:spPr>
          <p:txBody>
            <a:bodyPr anchorCtr="0" anchor="ctr" bIns="91425" lIns="182875" spcFirstLastPara="1" rIns="182875" wrap="square" tIns="91425">
              <a:noAutofit/>
            </a:bodyPr>
            <a:lstStyle/>
            <a:p>
              <a:pPr indent="0" lvl="0" marL="0" marR="0" rtl="0" algn="just">
                <a:spcBef>
                  <a:spcPts val="0"/>
                </a:spcBef>
                <a:spcAft>
                  <a:spcPts val="0"/>
                </a:spcAft>
                <a:buNone/>
              </a:pPr>
              <a:r>
                <a:t/>
              </a:r>
              <a:endParaRPr b="0" i="0" sz="1200" u="none" cap="none" strike="noStrike">
                <a:solidFill>
                  <a:srgbClr val="3F3F3F"/>
                </a:solidFill>
                <a:latin typeface="Rockwell"/>
                <a:ea typeface="Rockwell"/>
                <a:cs typeface="Rockwell"/>
                <a:sym typeface="Rockwell"/>
              </a:endParaRPr>
            </a:p>
          </p:txBody>
        </p:sp>
        <p:sp>
          <p:nvSpPr>
            <p:cNvPr id="563" name="Google Shape;563;p30"/>
            <p:cNvSpPr txBox="1"/>
            <p:nvPr/>
          </p:nvSpPr>
          <p:spPr>
            <a:xfrm>
              <a:off x="2137168" y="1790591"/>
              <a:ext cx="2008800" cy="3018900"/>
            </a:xfrm>
            <a:prstGeom prst="rect">
              <a:avLst/>
            </a:prstGeom>
            <a:noFill/>
            <a:ln>
              <a:noFill/>
            </a:ln>
          </p:spPr>
          <p:txBody>
            <a:bodyPr anchorCtr="0" anchor="t" bIns="45700" lIns="91425" spcFirstLastPara="1" rIns="91425" wrap="square" tIns="45700">
              <a:spAutoFit/>
            </a:bodyPr>
            <a:lstStyle/>
            <a:p>
              <a:pPr indent="0" lvl="2" marL="58737" marR="0" rtl="0" algn="just">
                <a:lnSpc>
                  <a:spcPct val="100000"/>
                </a:lnSpc>
                <a:spcBef>
                  <a:spcPts val="0"/>
                </a:spcBef>
                <a:spcAft>
                  <a:spcPts val="0"/>
                </a:spcAft>
                <a:buClr>
                  <a:srgbClr val="000000"/>
                </a:buClr>
                <a:buSzPts val="2800"/>
                <a:buFont typeface="Calibri"/>
                <a:buNone/>
              </a:pPr>
              <a:r>
                <a:rPr b="1" i="0" lang="en" sz="1200" u="sng" cap="none" strike="noStrike">
                  <a:solidFill>
                    <a:srgbClr val="000000"/>
                  </a:solidFill>
                  <a:latin typeface="Times New Roman"/>
                  <a:ea typeface="Times New Roman"/>
                  <a:cs typeface="Times New Roman"/>
                  <a:sym typeface="Times New Roman"/>
                </a:rPr>
                <a:t>2. Đối với cửa hàng:</a:t>
              </a:r>
              <a:endParaRPr sz="1200"/>
            </a:p>
            <a:p>
              <a:pPr indent="0" lvl="2" marL="0" marR="0" rtl="0" algn="just">
                <a:lnSpc>
                  <a:spcPct val="100000"/>
                </a:lnSpc>
                <a:spcBef>
                  <a:spcPts val="800"/>
                </a:spcBef>
                <a:spcAft>
                  <a:spcPts val="0"/>
                </a:spcAft>
                <a:buClr>
                  <a:srgbClr val="000000"/>
                </a:buClr>
                <a:buSzPts val="2800"/>
                <a:buFont typeface="Calibri"/>
                <a:buNone/>
              </a:pPr>
              <a:r>
                <a:rPr b="0" i="0" lang="en" sz="1200" u="none" cap="none" strike="noStrike">
                  <a:solidFill>
                    <a:srgbClr val="000000"/>
                  </a:solidFill>
                  <a:latin typeface="Times New Roman"/>
                  <a:ea typeface="Times New Roman"/>
                  <a:cs typeface="Times New Roman"/>
                  <a:sym typeface="Times New Roman"/>
                </a:rPr>
                <a:t>Dễ dàng tiếp cận khách hàng trên cả nước và tương lai nếu dự án thành công sẽ là Đông Nam Á.</a:t>
              </a:r>
              <a:endParaRPr sz="1200"/>
            </a:p>
            <a:p>
              <a:pPr indent="0" lvl="0" marL="0" marR="0" rtl="0" algn="just">
                <a:lnSpc>
                  <a:spcPct val="100000"/>
                </a:lnSpc>
                <a:spcBef>
                  <a:spcPts val="800"/>
                </a:spcBef>
                <a:spcAft>
                  <a:spcPts val="0"/>
                </a:spcAft>
                <a:buNone/>
              </a:pPr>
              <a:r>
                <a:rPr b="0" i="0" lang="en" sz="1200" u="none" cap="none" strike="noStrike">
                  <a:solidFill>
                    <a:srgbClr val="000000"/>
                  </a:solidFill>
                  <a:latin typeface="Times New Roman"/>
                  <a:ea typeface="Times New Roman"/>
                  <a:cs typeface="Times New Roman"/>
                  <a:sym typeface="Times New Roman"/>
                </a:rPr>
                <a:t>Mở rộng quy mô kinh doanh và khả năng nhận diện thương hiệu.</a:t>
              </a:r>
              <a:endParaRPr sz="1200"/>
            </a:p>
            <a:p>
              <a:pPr indent="0" lvl="0" marL="0" marR="0" rtl="0" algn="just">
                <a:lnSpc>
                  <a:spcPct val="100000"/>
                </a:lnSpc>
                <a:spcBef>
                  <a:spcPts val="800"/>
                </a:spcBef>
                <a:spcAft>
                  <a:spcPts val="0"/>
                </a:spcAft>
                <a:buNone/>
              </a:pPr>
              <a:r>
                <a:rPr b="0" i="0" lang="en" sz="1200" u="none" cap="none" strike="noStrike">
                  <a:solidFill>
                    <a:srgbClr val="000000"/>
                  </a:solidFill>
                  <a:latin typeface="Times New Roman"/>
                  <a:ea typeface="Times New Roman"/>
                  <a:cs typeface="Times New Roman"/>
                  <a:sym typeface="Times New Roman"/>
                </a:rPr>
                <a:t>Nâng cao uy tín doanh nghiệp.</a:t>
              </a:r>
              <a:endParaRPr b="0" i="0" sz="12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800"/>
                </a:spcBef>
                <a:spcAft>
                  <a:spcPts val="0"/>
                </a:spcAft>
                <a:buNone/>
              </a:pPr>
              <a:r>
                <a:rPr b="0" i="0" lang="en" sz="1200" u="none" cap="none" strike="noStrike">
                  <a:solidFill>
                    <a:srgbClr val="000000"/>
                  </a:solidFill>
                  <a:latin typeface="Times New Roman"/>
                  <a:ea typeface="Times New Roman"/>
                  <a:cs typeface="Times New Roman"/>
                  <a:sym typeface="Times New Roman"/>
                </a:rPr>
                <a:t>Tăng trưởng doanh thu đột phá.</a:t>
              </a:r>
              <a:endParaRPr b="0" i="0" sz="12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800"/>
                </a:spcBef>
                <a:spcAft>
                  <a:spcPts val="0"/>
                </a:spcAft>
                <a:buNone/>
              </a:pPr>
              <a:r>
                <a:rPr b="0" i="0" lang="en" sz="1200" u="none" cap="none" strike="noStrike">
                  <a:solidFill>
                    <a:srgbClr val="000000"/>
                  </a:solidFill>
                  <a:latin typeface="Times New Roman"/>
                  <a:ea typeface="Times New Roman"/>
                  <a:cs typeface="Times New Roman"/>
                  <a:sym typeface="Times New Roman"/>
                </a:rPr>
                <a:t>Hiệu quả trong quản lý</a:t>
              </a:r>
              <a:endParaRPr sz="1200"/>
            </a:p>
            <a:p>
              <a:pPr indent="0" lvl="0" marL="0" marR="0" rtl="0" algn="just">
                <a:lnSpc>
                  <a:spcPct val="100000"/>
                </a:lnSpc>
                <a:spcBef>
                  <a:spcPts val="800"/>
                </a:spcBef>
                <a:spcAft>
                  <a:spcPts val="0"/>
                </a:spcAft>
                <a:buNone/>
              </a:pPr>
              <a:r>
                <a:rPr b="0" i="0" lang="en" sz="1200" u="none" cap="none" strike="noStrike">
                  <a:solidFill>
                    <a:srgbClr val="000000"/>
                  </a:solidFill>
                  <a:latin typeface="Times New Roman"/>
                  <a:ea typeface="Times New Roman"/>
                  <a:cs typeface="Times New Roman"/>
                  <a:sym typeface="Times New Roman"/>
                </a:rPr>
                <a:t>Giảm tải thời gian và tiền bạc để phát triển hệ thống quản lý riêng.</a:t>
              </a:r>
              <a:endParaRPr sz="1200"/>
            </a:p>
            <a:p>
              <a:pPr indent="0" lvl="0" marL="0" marR="0" rtl="0" algn="just">
                <a:lnSpc>
                  <a:spcPct val="100000"/>
                </a:lnSpc>
                <a:spcBef>
                  <a:spcPts val="800"/>
                </a:spcBef>
                <a:spcAft>
                  <a:spcPts val="0"/>
                </a:spcAft>
                <a:buNone/>
              </a:pPr>
              <a:r>
                <a:rPr b="0" i="0" lang="en" sz="1200" u="none" cap="none" strike="noStrike">
                  <a:solidFill>
                    <a:srgbClr val="000000"/>
                  </a:solidFill>
                  <a:latin typeface="Times New Roman"/>
                  <a:ea typeface="Times New Roman"/>
                  <a:cs typeface="Times New Roman"/>
                  <a:sym typeface="Times New Roman"/>
                </a:rPr>
                <a:t>Dễ dàng thay đổi, đổi mới (dễ thay đổi giá, thay đổi hình ảnh dịch vụ mới)</a:t>
              </a:r>
              <a:endParaRPr sz="1200"/>
            </a:p>
          </p:txBody>
        </p:sp>
      </p:grpSp>
      <p:grpSp>
        <p:nvGrpSpPr>
          <p:cNvPr id="564" name="Google Shape;564;p30"/>
          <p:cNvGrpSpPr/>
          <p:nvPr/>
        </p:nvGrpSpPr>
        <p:grpSpPr>
          <a:xfrm>
            <a:off x="6775016" y="1292330"/>
            <a:ext cx="2150431" cy="3380702"/>
            <a:chOff x="2051720" y="1635646"/>
            <a:chExt cx="2088000" cy="2952320"/>
          </a:xfrm>
        </p:grpSpPr>
        <p:sp>
          <p:nvSpPr>
            <p:cNvPr id="565" name="Google Shape;565;p30"/>
            <p:cNvSpPr/>
            <p:nvPr/>
          </p:nvSpPr>
          <p:spPr>
            <a:xfrm>
              <a:off x="2051720" y="1635646"/>
              <a:ext cx="2088000" cy="72000"/>
            </a:xfrm>
            <a:prstGeom prst="rect">
              <a:avLst/>
            </a:prstGeom>
            <a:solidFill>
              <a:srgbClr val="50C49F"/>
            </a:solidFill>
            <a:ln>
              <a:noFill/>
            </a:ln>
          </p:spPr>
          <p:txBody>
            <a:bodyPr anchorCtr="0" anchor="ctr" bIns="91425" lIns="182875" spcFirstLastPara="1" rIns="182875" wrap="square" tIns="91425">
              <a:noAutofit/>
            </a:bodyPr>
            <a:lstStyle/>
            <a:p>
              <a:pPr indent="0" lvl="0" marL="0" marR="0" rtl="0" algn="just">
                <a:spcBef>
                  <a:spcPts val="0"/>
                </a:spcBef>
                <a:spcAft>
                  <a:spcPts val="0"/>
                </a:spcAft>
                <a:buNone/>
              </a:pPr>
              <a:r>
                <a:t/>
              </a:r>
              <a:endParaRPr b="0" i="0" sz="1200" u="none" cap="none" strike="noStrike">
                <a:solidFill>
                  <a:srgbClr val="3F3F3F"/>
                </a:solidFill>
                <a:latin typeface="Rockwell"/>
                <a:ea typeface="Rockwell"/>
                <a:cs typeface="Rockwell"/>
                <a:sym typeface="Rockwell"/>
              </a:endParaRPr>
            </a:p>
          </p:txBody>
        </p:sp>
        <p:sp>
          <p:nvSpPr>
            <p:cNvPr id="566" name="Google Shape;566;p30"/>
            <p:cNvSpPr/>
            <p:nvPr/>
          </p:nvSpPr>
          <p:spPr>
            <a:xfrm>
              <a:off x="2051720" y="4515966"/>
              <a:ext cx="2088000" cy="72000"/>
            </a:xfrm>
            <a:prstGeom prst="rect">
              <a:avLst/>
            </a:prstGeom>
            <a:solidFill>
              <a:srgbClr val="50C49F"/>
            </a:solidFill>
            <a:ln>
              <a:noFill/>
            </a:ln>
          </p:spPr>
          <p:txBody>
            <a:bodyPr anchorCtr="0" anchor="ctr" bIns="91425" lIns="182875" spcFirstLastPara="1" rIns="182875" wrap="square" tIns="91425">
              <a:noAutofit/>
            </a:bodyPr>
            <a:lstStyle/>
            <a:p>
              <a:pPr indent="0" lvl="0" marL="0" marR="0" rtl="0" algn="just">
                <a:spcBef>
                  <a:spcPts val="0"/>
                </a:spcBef>
                <a:spcAft>
                  <a:spcPts val="0"/>
                </a:spcAft>
                <a:buNone/>
              </a:pPr>
              <a:r>
                <a:t/>
              </a:r>
              <a:endParaRPr b="0" i="0" sz="1200" u="none" cap="none" strike="noStrike">
                <a:solidFill>
                  <a:srgbClr val="3F3F3F"/>
                </a:solidFill>
                <a:latin typeface="Rockwell"/>
                <a:ea typeface="Rockwell"/>
                <a:cs typeface="Rockwell"/>
                <a:sym typeface="Rockwell"/>
              </a:endParaRPr>
            </a:p>
          </p:txBody>
        </p:sp>
        <p:sp>
          <p:nvSpPr>
            <p:cNvPr id="567" name="Google Shape;567;p30"/>
            <p:cNvSpPr txBox="1"/>
            <p:nvPr/>
          </p:nvSpPr>
          <p:spPr>
            <a:xfrm>
              <a:off x="2130854" y="1727945"/>
              <a:ext cx="2008800" cy="26616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1" i="0" lang="en" sz="1200" u="sng" cap="none" strike="noStrike">
                  <a:solidFill>
                    <a:srgbClr val="000000"/>
                  </a:solidFill>
                  <a:latin typeface="Times New Roman"/>
                  <a:ea typeface="Times New Roman"/>
                  <a:cs typeface="Times New Roman"/>
                  <a:sym typeface="Times New Roman"/>
                </a:rPr>
                <a:t>3. Đối với khách hàng:</a:t>
              </a:r>
              <a:endParaRPr sz="1200"/>
            </a:p>
            <a:p>
              <a:pPr indent="0" lvl="0" marL="0" marR="0" rtl="0" algn="just">
                <a:lnSpc>
                  <a:spcPct val="150000"/>
                </a:lnSpc>
                <a:spcBef>
                  <a:spcPts val="0"/>
                </a:spcBef>
                <a:spcAft>
                  <a:spcPts val="0"/>
                </a:spcAft>
                <a:buNone/>
              </a:pPr>
              <a:r>
                <a:rPr b="0" i="0" lang="en" sz="1200" u="none" cap="none" strike="noStrike">
                  <a:solidFill>
                    <a:srgbClr val="000000"/>
                  </a:solidFill>
                  <a:latin typeface="Times New Roman"/>
                  <a:ea typeface="Times New Roman"/>
                  <a:cs typeface="Times New Roman"/>
                  <a:sym typeface="Times New Roman"/>
                </a:rPr>
                <a:t>Tìm kiếm dịch vụ nhanh chóng</a:t>
              </a:r>
              <a:endParaRPr b="0" i="0" sz="1200" u="none" cap="none" strike="noStrike">
                <a:solidFill>
                  <a:srgbClr val="000000"/>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b="0" i="0" lang="en" sz="1200" u="none" cap="none" strike="noStrike">
                  <a:solidFill>
                    <a:srgbClr val="000000"/>
                  </a:solidFill>
                  <a:latin typeface="Times New Roman"/>
                  <a:ea typeface="Times New Roman"/>
                  <a:cs typeface="Times New Roman"/>
                  <a:sym typeface="Times New Roman"/>
                </a:rPr>
                <a:t>Giúp rút ngắn khoảng cách giữa người bán dịch vụ và người mua dịch vụ</a:t>
              </a:r>
              <a:endParaRPr sz="1200"/>
            </a:p>
            <a:p>
              <a:pPr indent="0" lvl="0" marL="0" marR="0" rtl="0" algn="just">
                <a:lnSpc>
                  <a:spcPct val="150000"/>
                </a:lnSpc>
                <a:spcBef>
                  <a:spcPts val="0"/>
                </a:spcBef>
                <a:spcAft>
                  <a:spcPts val="0"/>
                </a:spcAft>
                <a:buNone/>
              </a:pPr>
              <a:r>
                <a:rPr b="0" i="0" lang="en" sz="1200" u="none" cap="none" strike="noStrike">
                  <a:solidFill>
                    <a:srgbClr val="000000"/>
                  </a:solidFill>
                  <a:latin typeface="Times New Roman"/>
                  <a:ea typeface="Times New Roman"/>
                  <a:cs typeface="Times New Roman"/>
                  <a:sym typeface="Times New Roman"/>
                </a:rPr>
                <a:t>Thông tin minh bạch, uy tín, đa dạng giúp khách hàng lựa chọn dịch vụ phù hợp, nhanh chóng  tiết kiệm thời gian và tiền bạc .</a:t>
              </a:r>
              <a:endParaRPr sz="1200"/>
            </a:p>
          </p:txBody>
        </p:sp>
      </p:grpSp>
      <p:sp>
        <p:nvSpPr>
          <p:cNvPr id="568" name="Google Shape;568;p30"/>
          <p:cNvSpPr/>
          <p:nvPr/>
        </p:nvSpPr>
        <p:spPr>
          <a:xfrm>
            <a:off x="247825" y="1451250"/>
            <a:ext cx="1003800" cy="1120500"/>
          </a:xfrm>
          <a:prstGeom prst="rect">
            <a:avLst/>
          </a:prstGeom>
          <a:solidFill>
            <a:srgbClr val="FC7715"/>
          </a:solidFill>
          <a:ln cap="flat" cmpd="sng" w="15875">
            <a:solidFill>
              <a:srgbClr val="AB12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 sz="1200" u="none" cap="none" strike="noStrike">
                <a:solidFill>
                  <a:srgbClr val="FFFFFF"/>
                </a:solidFill>
                <a:latin typeface="Times New Roman"/>
                <a:ea typeface="Times New Roman"/>
                <a:cs typeface="Times New Roman"/>
                <a:sym typeface="Times New Roman"/>
              </a:rPr>
              <a:t>Lợi Ích Của Đề Tài</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31"/>
          <p:cNvSpPr txBox="1"/>
          <p:nvPr>
            <p:ph type="title"/>
          </p:nvPr>
        </p:nvSpPr>
        <p:spPr>
          <a:xfrm>
            <a:off x="0" y="0"/>
            <a:ext cx="9144000" cy="72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Các Subteam trong dự án</a:t>
            </a:r>
            <a:endParaRPr/>
          </a:p>
        </p:txBody>
      </p:sp>
      <p:grpSp>
        <p:nvGrpSpPr>
          <p:cNvPr id="574" name="Google Shape;574;p31"/>
          <p:cNvGrpSpPr/>
          <p:nvPr/>
        </p:nvGrpSpPr>
        <p:grpSpPr>
          <a:xfrm>
            <a:off x="63" y="780450"/>
            <a:ext cx="9144233" cy="4363014"/>
            <a:chOff x="2209409" y="643"/>
            <a:chExt cx="8088662" cy="5695841"/>
          </a:xfrm>
        </p:grpSpPr>
        <p:sp>
          <p:nvSpPr>
            <p:cNvPr id="575" name="Google Shape;575;p31"/>
            <p:cNvSpPr/>
            <p:nvPr/>
          </p:nvSpPr>
          <p:spPr>
            <a:xfrm>
              <a:off x="2209409" y="643"/>
              <a:ext cx="2828700" cy="850200"/>
            </a:xfrm>
            <a:prstGeom prst="chevron">
              <a:avLst>
                <a:gd fmla="val 50000" name="adj"/>
              </a:avLst>
            </a:prstGeom>
            <a:solidFill>
              <a:srgbClr val="ED7D31"/>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1"/>
            <p:cNvSpPr txBox="1"/>
            <p:nvPr/>
          </p:nvSpPr>
          <p:spPr>
            <a:xfrm>
              <a:off x="2634465" y="643"/>
              <a:ext cx="19785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b="0" i="0" lang="en" sz="2000" u="none" cap="none" strike="noStrike">
                  <a:solidFill>
                    <a:srgbClr val="FFFFFF"/>
                  </a:solidFill>
                  <a:latin typeface="Arial"/>
                  <a:ea typeface="Arial"/>
                  <a:cs typeface="Arial"/>
                  <a:sym typeface="Arial"/>
                </a:rPr>
                <a:t>Planning team</a:t>
              </a:r>
              <a:endParaRPr/>
            </a:p>
          </p:txBody>
        </p:sp>
        <p:sp>
          <p:nvSpPr>
            <p:cNvPr id="577" name="Google Shape;577;p31"/>
            <p:cNvSpPr/>
            <p:nvPr/>
          </p:nvSpPr>
          <p:spPr>
            <a:xfrm>
              <a:off x="4761871" y="72903"/>
              <a:ext cx="5536200" cy="705600"/>
            </a:xfrm>
            <a:prstGeom prst="chevron">
              <a:avLst>
                <a:gd fmla="val 50000" name="adj"/>
              </a:avLst>
            </a:prstGeom>
            <a:solidFill>
              <a:srgbClr val="F7D5CB">
                <a:alpha val="89800"/>
              </a:srgbClr>
            </a:solidFill>
            <a:ln cap="flat" cmpd="sng" w="12700">
              <a:solidFill>
                <a:srgbClr val="F7D5CB">
                  <a:alpha val="89800"/>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1"/>
            <p:cNvSpPr txBox="1"/>
            <p:nvPr/>
          </p:nvSpPr>
          <p:spPr>
            <a:xfrm>
              <a:off x="5114668" y="72903"/>
              <a:ext cx="4830600" cy="705600"/>
            </a:xfrm>
            <a:prstGeom prst="rect">
              <a:avLst/>
            </a:prstGeom>
            <a:noFill/>
            <a:ln>
              <a:noFill/>
            </a:ln>
          </p:spPr>
          <p:txBody>
            <a:bodyPr anchorCtr="0" anchor="ctr" bIns="12700" lIns="25400" spcFirstLastPara="1" rIns="0" wrap="square" tIns="12700">
              <a:noAutofit/>
            </a:bodyPr>
            <a:lstStyle/>
            <a:p>
              <a:pPr indent="0" lvl="0" marL="0" marR="0" rtl="0" algn="l">
                <a:lnSpc>
                  <a:spcPct val="9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Xây dựng tổng thể tất cả các kế hoạch</a:t>
              </a:r>
              <a:endParaRPr/>
            </a:p>
          </p:txBody>
        </p:sp>
        <p:sp>
          <p:nvSpPr>
            <p:cNvPr id="579" name="Google Shape;579;p31"/>
            <p:cNvSpPr/>
            <p:nvPr/>
          </p:nvSpPr>
          <p:spPr>
            <a:xfrm>
              <a:off x="2209409" y="969771"/>
              <a:ext cx="2828700" cy="850200"/>
            </a:xfrm>
            <a:prstGeom prst="chevron">
              <a:avLst>
                <a:gd fmla="val 50000" name="adj"/>
              </a:avLst>
            </a:prstGeom>
            <a:solidFill>
              <a:srgbClr val="DB784A"/>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1"/>
            <p:cNvSpPr txBox="1"/>
            <p:nvPr/>
          </p:nvSpPr>
          <p:spPr>
            <a:xfrm>
              <a:off x="2634465" y="969771"/>
              <a:ext cx="19785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b="0" i="0" lang="en" sz="2000" u="none" cap="none" strike="noStrike">
                  <a:solidFill>
                    <a:srgbClr val="FFFFFF"/>
                  </a:solidFill>
                  <a:latin typeface="Arial"/>
                  <a:ea typeface="Arial"/>
                  <a:cs typeface="Arial"/>
                  <a:sym typeface="Arial"/>
                </a:rPr>
                <a:t>Requirement team</a:t>
              </a:r>
              <a:endParaRPr/>
            </a:p>
          </p:txBody>
        </p:sp>
        <p:sp>
          <p:nvSpPr>
            <p:cNvPr id="581" name="Google Shape;581;p31"/>
            <p:cNvSpPr/>
            <p:nvPr/>
          </p:nvSpPr>
          <p:spPr>
            <a:xfrm>
              <a:off x="4761871" y="1042031"/>
              <a:ext cx="5536200" cy="705600"/>
            </a:xfrm>
            <a:prstGeom prst="chevron">
              <a:avLst>
                <a:gd fmla="val 50000" name="adj"/>
              </a:avLst>
            </a:prstGeom>
            <a:solidFill>
              <a:srgbClr val="F2D4CE">
                <a:alpha val="89800"/>
              </a:srgbClr>
            </a:solidFill>
            <a:ln cap="flat" cmpd="sng" w="12700">
              <a:solidFill>
                <a:srgbClr val="F2D4CE">
                  <a:alpha val="89800"/>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1"/>
            <p:cNvSpPr txBox="1"/>
            <p:nvPr/>
          </p:nvSpPr>
          <p:spPr>
            <a:xfrm>
              <a:off x="5114668" y="1042031"/>
              <a:ext cx="4830600" cy="705600"/>
            </a:xfrm>
            <a:prstGeom prst="rect">
              <a:avLst/>
            </a:prstGeom>
            <a:noFill/>
            <a:ln>
              <a:noFill/>
            </a:ln>
          </p:spPr>
          <p:txBody>
            <a:bodyPr anchorCtr="0" anchor="ctr" bIns="12700" lIns="25400" spcFirstLastPara="1" rIns="0" wrap="square" tIns="12700">
              <a:noAutofit/>
            </a:bodyPr>
            <a:lstStyle/>
            <a:p>
              <a:pPr indent="0" lvl="0" marL="0" marR="0" rtl="0" algn="l">
                <a:lnSpc>
                  <a:spcPct val="9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Xác định các yêu cầu của dự án </a:t>
              </a:r>
              <a:endParaRPr/>
            </a:p>
          </p:txBody>
        </p:sp>
        <p:sp>
          <p:nvSpPr>
            <p:cNvPr id="583" name="Google Shape;583;p31"/>
            <p:cNvSpPr/>
            <p:nvPr/>
          </p:nvSpPr>
          <p:spPr>
            <a:xfrm>
              <a:off x="2209409" y="1938900"/>
              <a:ext cx="2828700" cy="850200"/>
            </a:xfrm>
            <a:prstGeom prst="chevron">
              <a:avLst>
                <a:gd fmla="val 50000" name="adj"/>
              </a:avLst>
            </a:prstGeom>
            <a:solidFill>
              <a:srgbClr val="CB7C63"/>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1"/>
            <p:cNvSpPr txBox="1"/>
            <p:nvPr/>
          </p:nvSpPr>
          <p:spPr>
            <a:xfrm>
              <a:off x="2634465" y="1938900"/>
              <a:ext cx="19785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b="0" i="0" lang="en" sz="2000" u="none" cap="none" strike="noStrike">
                  <a:solidFill>
                    <a:srgbClr val="FFFFFF"/>
                  </a:solidFill>
                  <a:latin typeface="Arial"/>
                  <a:ea typeface="Arial"/>
                  <a:cs typeface="Arial"/>
                  <a:sym typeface="Arial"/>
                </a:rPr>
                <a:t>System design team</a:t>
              </a:r>
              <a:endParaRPr/>
            </a:p>
          </p:txBody>
        </p:sp>
        <p:sp>
          <p:nvSpPr>
            <p:cNvPr id="585" name="Google Shape;585;p31"/>
            <p:cNvSpPr/>
            <p:nvPr/>
          </p:nvSpPr>
          <p:spPr>
            <a:xfrm>
              <a:off x="4761871" y="2011159"/>
              <a:ext cx="5536200" cy="705600"/>
            </a:xfrm>
            <a:prstGeom prst="chevron">
              <a:avLst>
                <a:gd fmla="val 50000" name="adj"/>
              </a:avLst>
            </a:prstGeom>
            <a:solidFill>
              <a:srgbClr val="EED5D1">
                <a:alpha val="89800"/>
              </a:srgbClr>
            </a:solidFill>
            <a:ln cap="flat" cmpd="sng" w="12700">
              <a:solidFill>
                <a:srgbClr val="EED5D1">
                  <a:alpha val="89800"/>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1"/>
            <p:cNvSpPr txBox="1"/>
            <p:nvPr/>
          </p:nvSpPr>
          <p:spPr>
            <a:xfrm>
              <a:off x="5114668" y="2011159"/>
              <a:ext cx="4830600" cy="705600"/>
            </a:xfrm>
            <a:prstGeom prst="rect">
              <a:avLst/>
            </a:prstGeom>
            <a:noFill/>
            <a:ln>
              <a:noFill/>
            </a:ln>
          </p:spPr>
          <p:txBody>
            <a:bodyPr anchorCtr="0" anchor="ctr" bIns="12700" lIns="25400" spcFirstLastPara="1" rIns="0" wrap="square" tIns="12700">
              <a:noAutofit/>
            </a:bodyPr>
            <a:lstStyle/>
            <a:p>
              <a:pPr indent="0" lvl="0" marL="0" marR="0" rtl="0" algn="l">
                <a:lnSpc>
                  <a:spcPct val="9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Thiết kế giao diện và kiến trúc</a:t>
              </a:r>
              <a:endParaRPr b="0" i="0" sz="2000" u="none" cap="none" strike="noStrike">
                <a:solidFill>
                  <a:srgbClr val="000000"/>
                </a:solidFill>
                <a:latin typeface="Arial"/>
                <a:ea typeface="Arial"/>
                <a:cs typeface="Arial"/>
                <a:sym typeface="Arial"/>
              </a:endParaRPr>
            </a:p>
          </p:txBody>
        </p:sp>
        <p:sp>
          <p:nvSpPr>
            <p:cNvPr id="587" name="Google Shape;587;p31"/>
            <p:cNvSpPr/>
            <p:nvPr/>
          </p:nvSpPr>
          <p:spPr>
            <a:xfrm>
              <a:off x="2209409" y="2908028"/>
              <a:ext cx="2828700" cy="850200"/>
            </a:xfrm>
            <a:prstGeom prst="chevron">
              <a:avLst>
                <a:gd fmla="val 50000" name="adj"/>
              </a:avLst>
            </a:prstGeom>
            <a:solidFill>
              <a:srgbClr val="BC857A"/>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1"/>
            <p:cNvSpPr txBox="1"/>
            <p:nvPr/>
          </p:nvSpPr>
          <p:spPr>
            <a:xfrm>
              <a:off x="2634465" y="2908028"/>
              <a:ext cx="19785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b="0" i="0" lang="en" sz="2000" u="none" cap="none" strike="noStrike">
                  <a:solidFill>
                    <a:srgbClr val="FFFFFF"/>
                  </a:solidFill>
                  <a:latin typeface="Arial"/>
                  <a:ea typeface="Arial"/>
                  <a:cs typeface="Arial"/>
                  <a:sym typeface="Arial"/>
                </a:rPr>
                <a:t>Implementation team</a:t>
              </a:r>
              <a:endParaRPr/>
            </a:p>
          </p:txBody>
        </p:sp>
        <p:sp>
          <p:nvSpPr>
            <p:cNvPr id="589" name="Google Shape;589;p31"/>
            <p:cNvSpPr/>
            <p:nvPr/>
          </p:nvSpPr>
          <p:spPr>
            <a:xfrm>
              <a:off x="4761871" y="2980287"/>
              <a:ext cx="5536200" cy="705600"/>
            </a:xfrm>
            <a:prstGeom prst="chevron">
              <a:avLst>
                <a:gd fmla="val 50000" name="adj"/>
              </a:avLst>
            </a:prstGeom>
            <a:solidFill>
              <a:srgbClr val="E9D7D6">
                <a:alpha val="89800"/>
              </a:srgbClr>
            </a:solidFill>
            <a:ln cap="flat" cmpd="sng" w="12700">
              <a:solidFill>
                <a:srgbClr val="E9D7D6">
                  <a:alpha val="89800"/>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1"/>
            <p:cNvSpPr txBox="1"/>
            <p:nvPr/>
          </p:nvSpPr>
          <p:spPr>
            <a:xfrm>
              <a:off x="5114668" y="2980287"/>
              <a:ext cx="4830600" cy="705600"/>
            </a:xfrm>
            <a:prstGeom prst="rect">
              <a:avLst/>
            </a:prstGeom>
            <a:noFill/>
            <a:ln>
              <a:noFill/>
            </a:ln>
          </p:spPr>
          <p:txBody>
            <a:bodyPr anchorCtr="0" anchor="ctr" bIns="12700" lIns="25400" spcFirstLastPara="1" rIns="0" wrap="square" tIns="12700">
              <a:noAutofit/>
            </a:bodyPr>
            <a:lstStyle/>
            <a:p>
              <a:pPr indent="0" lvl="0" marL="0" marR="0" rtl="0" algn="l">
                <a:lnSpc>
                  <a:spcPct val="9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Phát triển hệ thống theo thiết kế đã có</a:t>
              </a:r>
              <a:endParaRPr/>
            </a:p>
          </p:txBody>
        </p:sp>
        <p:sp>
          <p:nvSpPr>
            <p:cNvPr id="591" name="Google Shape;591;p31"/>
            <p:cNvSpPr/>
            <p:nvPr/>
          </p:nvSpPr>
          <p:spPr>
            <a:xfrm>
              <a:off x="2209409" y="3877156"/>
              <a:ext cx="2828700" cy="850200"/>
            </a:xfrm>
            <a:prstGeom prst="chevron">
              <a:avLst>
                <a:gd fmla="val 50000" name="adj"/>
              </a:avLst>
            </a:prstGeom>
            <a:solidFill>
              <a:srgbClr val="AF9390"/>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1"/>
            <p:cNvSpPr txBox="1"/>
            <p:nvPr/>
          </p:nvSpPr>
          <p:spPr>
            <a:xfrm>
              <a:off x="2634465" y="3877156"/>
              <a:ext cx="19785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b="0" i="0" lang="en" sz="2000" u="none" cap="none" strike="noStrike">
                  <a:solidFill>
                    <a:srgbClr val="FFFFFF"/>
                  </a:solidFill>
                  <a:latin typeface="Arial"/>
                  <a:ea typeface="Arial"/>
                  <a:cs typeface="Arial"/>
                  <a:sym typeface="Arial"/>
                </a:rPr>
                <a:t>Testing team</a:t>
              </a:r>
              <a:endParaRPr/>
            </a:p>
          </p:txBody>
        </p:sp>
        <p:sp>
          <p:nvSpPr>
            <p:cNvPr id="593" name="Google Shape;593;p31"/>
            <p:cNvSpPr/>
            <p:nvPr/>
          </p:nvSpPr>
          <p:spPr>
            <a:xfrm>
              <a:off x="4761871" y="3949416"/>
              <a:ext cx="5536200" cy="705600"/>
            </a:xfrm>
            <a:prstGeom prst="chevron">
              <a:avLst>
                <a:gd fmla="val 50000" name="adj"/>
              </a:avLst>
            </a:prstGeom>
            <a:solidFill>
              <a:srgbClr val="E4DBDA">
                <a:alpha val="89800"/>
              </a:srgbClr>
            </a:solidFill>
            <a:ln cap="flat" cmpd="sng" w="12700">
              <a:solidFill>
                <a:srgbClr val="E4DBDA">
                  <a:alpha val="89800"/>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1"/>
            <p:cNvSpPr txBox="1"/>
            <p:nvPr/>
          </p:nvSpPr>
          <p:spPr>
            <a:xfrm>
              <a:off x="5114668" y="3949416"/>
              <a:ext cx="4830600" cy="705600"/>
            </a:xfrm>
            <a:prstGeom prst="rect">
              <a:avLst/>
            </a:prstGeom>
            <a:noFill/>
            <a:ln>
              <a:noFill/>
            </a:ln>
          </p:spPr>
          <p:txBody>
            <a:bodyPr anchorCtr="0" anchor="ctr" bIns="12700" lIns="25400" spcFirstLastPara="1" rIns="0" wrap="square" tIns="12700">
              <a:noAutofit/>
            </a:bodyPr>
            <a:lstStyle/>
            <a:p>
              <a:pPr indent="0" lvl="0" marL="0" marR="0" rtl="0" algn="l">
                <a:lnSpc>
                  <a:spcPct val="9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Thực hiện kiểm thử phần mềm</a:t>
              </a:r>
              <a:endParaRPr/>
            </a:p>
          </p:txBody>
        </p:sp>
        <p:sp>
          <p:nvSpPr>
            <p:cNvPr id="595" name="Google Shape;595;p31"/>
            <p:cNvSpPr/>
            <p:nvPr/>
          </p:nvSpPr>
          <p:spPr>
            <a:xfrm>
              <a:off x="2209409" y="4846284"/>
              <a:ext cx="2828700" cy="850200"/>
            </a:xfrm>
            <a:prstGeom prst="chevron">
              <a:avLst>
                <a:gd fmla="val 50000" name="adj"/>
              </a:avLst>
            </a:prstGeom>
            <a:solidFill>
              <a:srgbClr val="A4A4A4"/>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1"/>
            <p:cNvSpPr txBox="1"/>
            <p:nvPr/>
          </p:nvSpPr>
          <p:spPr>
            <a:xfrm>
              <a:off x="2634465" y="4846284"/>
              <a:ext cx="1978500" cy="8502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b="0" i="0" lang="en" sz="2000" u="none" cap="none" strike="noStrike">
                  <a:solidFill>
                    <a:srgbClr val="FFFFFF"/>
                  </a:solidFill>
                  <a:latin typeface="Arial"/>
                  <a:ea typeface="Arial"/>
                  <a:cs typeface="Arial"/>
                  <a:sym typeface="Arial"/>
                </a:rPr>
                <a:t>Documentation team</a:t>
              </a:r>
              <a:endParaRPr/>
            </a:p>
          </p:txBody>
        </p:sp>
        <p:sp>
          <p:nvSpPr>
            <p:cNvPr id="597" name="Google Shape;597;p31"/>
            <p:cNvSpPr/>
            <p:nvPr/>
          </p:nvSpPr>
          <p:spPr>
            <a:xfrm>
              <a:off x="4761871" y="4918544"/>
              <a:ext cx="5536200" cy="705600"/>
            </a:xfrm>
            <a:prstGeom prst="chevron">
              <a:avLst>
                <a:gd fmla="val 50000" name="adj"/>
              </a:avLst>
            </a:prstGeom>
            <a:solidFill>
              <a:srgbClr val="DFDFDF">
                <a:alpha val="89800"/>
              </a:srgbClr>
            </a:solidFill>
            <a:ln cap="flat" cmpd="sng" w="12700">
              <a:solidFill>
                <a:srgbClr val="DFDFDF">
                  <a:alpha val="89800"/>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1"/>
            <p:cNvSpPr txBox="1"/>
            <p:nvPr/>
          </p:nvSpPr>
          <p:spPr>
            <a:xfrm>
              <a:off x="5114668" y="4918544"/>
              <a:ext cx="4830600" cy="705600"/>
            </a:xfrm>
            <a:prstGeom prst="rect">
              <a:avLst/>
            </a:prstGeom>
            <a:noFill/>
            <a:ln>
              <a:noFill/>
            </a:ln>
          </p:spPr>
          <p:txBody>
            <a:bodyPr anchorCtr="0" anchor="ctr" bIns="12700" lIns="25400" spcFirstLastPara="1" rIns="0" wrap="square" tIns="12700">
              <a:noAutofit/>
            </a:bodyPr>
            <a:lstStyle/>
            <a:p>
              <a:pPr indent="0" lvl="0" marL="0" marR="0" rtl="0" algn="l">
                <a:lnSpc>
                  <a:spcPct val="90000"/>
                </a:lnSpc>
                <a:spcBef>
                  <a:spcPts val="0"/>
                </a:spcBef>
                <a:spcAft>
                  <a:spcPts val="0"/>
                </a:spcAft>
                <a:buClr>
                  <a:srgbClr val="000000"/>
                </a:buClr>
                <a:buSzPts val="2000"/>
                <a:buFont typeface="Arial"/>
                <a:buNone/>
              </a:pPr>
              <a:r>
                <a:rPr b="0" i="0" lang="en" sz="2000" u="none" cap="none" strike="noStrike">
                  <a:solidFill>
                    <a:srgbClr val="000000"/>
                  </a:solidFill>
                  <a:latin typeface="Arial"/>
                  <a:ea typeface="Arial"/>
                  <a:cs typeface="Arial"/>
                  <a:sym typeface="Arial"/>
                </a:rPr>
                <a:t>Thiết lập tài liệu hệ thống</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32"/>
          <p:cNvSpPr txBox="1"/>
          <p:nvPr>
            <p:ph type="title"/>
          </p:nvPr>
        </p:nvSpPr>
        <p:spPr>
          <a:xfrm>
            <a:off x="0" y="0"/>
            <a:ext cx="9144000" cy="72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Các Subteam trong dự án</a:t>
            </a:r>
            <a:endParaRPr/>
          </a:p>
        </p:txBody>
      </p:sp>
      <p:sp>
        <p:nvSpPr>
          <p:cNvPr id="604" name="Google Shape;604;p32"/>
          <p:cNvSpPr/>
          <p:nvPr/>
        </p:nvSpPr>
        <p:spPr>
          <a:xfrm>
            <a:off x="-12" y="726300"/>
            <a:ext cx="3197700" cy="651300"/>
          </a:xfrm>
          <a:prstGeom prst="chevron">
            <a:avLst>
              <a:gd fmla="val 50000" name="adj"/>
            </a:avLst>
          </a:prstGeom>
          <a:solidFill>
            <a:srgbClr val="ED7D31"/>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5" name="Google Shape;605;p32"/>
          <p:cNvSpPr txBox="1"/>
          <p:nvPr/>
        </p:nvSpPr>
        <p:spPr>
          <a:xfrm>
            <a:off x="480438" y="726300"/>
            <a:ext cx="2236800" cy="651300"/>
          </a:xfrm>
          <a:prstGeom prst="rect">
            <a:avLst/>
          </a:prstGeom>
          <a:noFill/>
          <a:ln>
            <a:noFill/>
          </a:ln>
        </p:spPr>
        <p:txBody>
          <a:bodyPr anchorCtr="0" anchor="ctr" bIns="12700" lIns="25400" spcFirstLastPara="1" rIns="0" wrap="square" tIns="12700">
            <a:noAutofit/>
          </a:bodyPr>
          <a:lstStyle/>
          <a:p>
            <a:pPr indent="0" lvl="0" marL="0" marR="0" rtl="0" algn="ctr">
              <a:lnSpc>
                <a:spcPct val="90000"/>
              </a:lnSpc>
              <a:spcBef>
                <a:spcPts val="0"/>
              </a:spcBef>
              <a:spcAft>
                <a:spcPts val="0"/>
              </a:spcAft>
              <a:buClr>
                <a:srgbClr val="FFFFFF"/>
              </a:buClr>
              <a:buSzPts val="2000"/>
              <a:buFont typeface="Arial"/>
              <a:buNone/>
            </a:pPr>
            <a:r>
              <a:rPr b="0" i="0" lang="en" sz="2000" u="none" cap="none" strike="noStrike">
                <a:solidFill>
                  <a:srgbClr val="FFFFFF"/>
                </a:solidFill>
                <a:latin typeface="Arial"/>
                <a:ea typeface="Arial"/>
                <a:cs typeface="Arial"/>
                <a:sym typeface="Arial"/>
              </a:rPr>
              <a:t>Planning team</a:t>
            </a:r>
            <a:endParaRPr/>
          </a:p>
        </p:txBody>
      </p:sp>
      <p:sp>
        <p:nvSpPr>
          <p:cNvPr id="606" name="Google Shape;606;p32"/>
          <p:cNvSpPr txBox="1"/>
          <p:nvPr/>
        </p:nvSpPr>
        <p:spPr>
          <a:xfrm>
            <a:off x="152400" y="1478250"/>
            <a:ext cx="8991600" cy="2919300"/>
          </a:xfrm>
          <a:prstGeom prst="rect">
            <a:avLst/>
          </a:prstGeom>
          <a:noFill/>
          <a:ln>
            <a:noFill/>
          </a:ln>
        </p:spPr>
        <p:txBody>
          <a:bodyPr anchorCtr="0" anchor="t" bIns="91425" lIns="91425" spcFirstLastPara="1" rIns="91425" wrap="square" tIns="91425">
            <a:spAutoFit/>
          </a:bodyPr>
          <a:lstStyle/>
          <a:p>
            <a:pPr indent="-158750" lvl="0" marL="228600" rtl="0" algn="l">
              <a:spcBef>
                <a:spcPts val="1000"/>
              </a:spcBef>
              <a:spcAft>
                <a:spcPts val="0"/>
              </a:spcAft>
              <a:buClr>
                <a:schemeClr val="dk1"/>
              </a:buClr>
              <a:buSzPts val="1700"/>
              <a:buFont typeface="Noto Sans Symbols"/>
              <a:buChar char="⮚"/>
            </a:pPr>
            <a:r>
              <a:rPr lang="en" sz="1700">
                <a:solidFill>
                  <a:schemeClr val="dk1"/>
                </a:solidFill>
              </a:rPr>
              <a:t>Xây dựng tổng thể tất cả các kế hoạch quản trị dự án và bảo đảm các tiến trình diễn ra đúng tiến độ đã định.</a:t>
            </a:r>
            <a:endParaRPr sz="1700">
              <a:solidFill>
                <a:schemeClr val="dk1"/>
              </a:solidFill>
              <a:latin typeface="Microsoft YaHei"/>
              <a:ea typeface="Microsoft YaHei"/>
              <a:cs typeface="Microsoft YaHei"/>
              <a:sym typeface="Microsoft YaHei"/>
            </a:endParaRPr>
          </a:p>
          <a:p>
            <a:pPr indent="-158750" lvl="0" marL="228600" rtl="0" algn="l">
              <a:spcBef>
                <a:spcPts val="1000"/>
              </a:spcBef>
              <a:spcAft>
                <a:spcPts val="0"/>
              </a:spcAft>
              <a:buClr>
                <a:schemeClr val="dk1"/>
              </a:buClr>
              <a:buSzPts val="1700"/>
              <a:buFont typeface="Noto Sans Symbols"/>
              <a:buChar char="⮚"/>
            </a:pPr>
            <a:r>
              <a:rPr lang="en" sz="1700">
                <a:solidFill>
                  <a:schemeClr val="dk1"/>
                </a:solidFill>
              </a:rPr>
              <a:t>Lựa chọn quy trình sẽ áp dụng vào đồ án.</a:t>
            </a:r>
            <a:endParaRPr sz="1700">
              <a:solidFill>
                <a:schemeClr val="dk1"/>
              </a:solidFill>
              <a:latin typeface="Microsoft YaHei"/>
              <a:ea typeface="Microsoft YaHei"/>
              <a:cs typeface="Microsoft YaHei"/>
              <a:sym typeface="Microsoft YaHei"/>
            </a:endParaRPr>
          </a:p>
          <a:p>
            <a:pPr indent="-158750" lvl="0" marL="228600" rtl="0" algn="l">
              <a:spcBef>
                <a:spcPts val="1000"/>
              </a:spcBef>
              <a:spcAft>
                <a:spcPts val="0"/>
              </a:spcAft>
              <a:buClr>
                <a:schemeClr val="dk1"/>
              </a:buClr>
              <a:buSzPts val="1700"/>
              <a:buFont typeface="Noto Sans Symbols"/>
              <a:buChar char="⮚"/>
            </a:pPr>
            <a:r>
              <a:rPr lang="en" sz="1700">
                <a:solidFill>
                  <a:schemeClr val="dk1"/>
                </a:solidFill>
              </a:rPr>
              <a:t>Lựa chọn technical stack cho đồ án.</a:t>
            </a:r>
            <a:endParaRPr sz="1700">
              <a:solidFill>
                <a:schemeClr val="dk1"/>
              </a:solidFill>
              <a:latin typeface="Microsoft YaHei"/>
              <a:ea typeface="Microsoft YaHei"/>
              <a:cs typeface="Microsoft YaHei"/>
              <a:sym typeface="Microsoft YaHei"/>
            </a:endParaRPr>
          </a:p>
          <a:p>
            <a:pPr indent="-158750" lvl="0" marL="228600" rtl="0" algn="l">
              <a:spcBef>
                <a:spcPts val="1000"/>
              </a:spcBef>
              <a:spcAft>
                <a:spcPts val="0"/>
              </a:spcAft>
              <a:buClr>
                <a:schemeClr val="dk1"/>
              </a:buClr>
              <a:buSzPts val="1700"/>
              <a:buFont typeface="Noto Sans Symbols"/>
              <a:buChar char="⮚"/>
            </a:pPr>
            <a:r>
              <a:rPr lang="en" sz="1700">
                <a:solidFill>
                  <a:schemeClr val="dk1"/>
                </a:solidFill>
              </a:rPr>
              <a:t>Lựa chọn các công cụ hỗ trợ trong việc quản lý đồ án.</a:t>
            </a:r>
            <a:endParaRPr sz="1700">
              <a:solidFill>
                <a:schemeClr val="dk1"/>
              </a:solidFill>
              <a:latin typeface="Microsoft YaHei"/>
              <a:ea typeface="Microsoft YaHei"/>
              <a:cs typeface="Microsoft YaHei"/>
              <a:sym typeface="Microsoft YaHei"/>
            </a:endParaRPr>
          </a:p>
          <a:p>
            <a:pPr indent="-158750" lvl="0" marL="228600" rtl="0" algn="l">
              <a:spcBef>
                <a:spcPts val="1000"/>
              </a:spcBef>
              <a:spcAft>
                <a:spcPts val="0"/>
              </a:spcAft>
              <a:buClr>
                <a:schemeClr val="dk1"/>
              </a:buClr>
              <a:buSzPts val="1700"/>
              <a:buFont typeface="Noto Sans Symbols"/>
              <a:buChar char="⮚"/>
            </a:pPr>
            <a:r>
              <a:rPr lang="en" sz="1700">
                <a:solidFill>
                  <a:schemeClr val="dk1"/>
                </a:solidFill>
              </a:rPr>
              <a:t>Kế hoạch phân chia nguồn nhân lực sao cho phù hợp với điểm mạnh của từng thành viên.</a:t>
            </a:r>
            <a:endParaRPr sz="1700">
              <a:solidFill>
                <a:schemeClr val="dk1"/>
              </a:solidFill>
              <a:latin typeface="Microsoft YaHei"/>
              <a:ea typeface="Microsoft YaHei"/>
              <a:cs typeface="Microsoft YaHei"/>
              <a:sym typeface="Microsoft YaHei"/>
            </a:endParaRPr>
          </a:p>
          <a:p>
            <a:pPr indent="-158750" lvl="0" marL="228600" rtl="0" algn="l">
              <a:spcBef>
                <a:spcPts val="1000"/>
              </a:spcBef>
              <a:spcAft>
                <a:spcPts val="0"/>
              </a:spcAft>
              <a:buClr>
                <a:schemeClr val="dk1"/>
              </a:buClr>
              <a:buSzPts val="1700"/>
              <a:buFont typeface="Noto Sans Symbols"/>
              <a:buChar char="⮚"/>
            </a:pPr>
            <a:r>
              <a:rPr lang="en" sz="1700">
                <a:solidFill>
                  <a:schemeClr val="dk1"/>
                </a:solidFill>
              </a:rPr>
              <a:t>Thành viên: </a:t>
            </a:r>
            <a:r>
              <a:rPr lang="en" sz="1700">
                <a:solidFill>
                  <a:srgbClr val="548135"/>
                </a:solidFill>
              </a:rPr>
              <a:t>Võ Quang Thuận</a:t>
            </a:r>
            <a:r>
              <a:rPr lang="en" sz="1700">
                <a:solidFill>
                  <a:srgbClr val="548135"/>
                </a:solidFill>
              </a:rPr>
              <a:t>, Nguyễn Đức Minh Trung</a:t>
            </a:r>
            <a:r>
              <a:rPr lang="en" sz="1700">
                <a:solidFill>
                  <a:schemeClr val="dk1"/>
                </a:solidFill>
              </a:rPr>
              <a:t>.</a:t>
            </a:r>
            <a:endParaRPr sz="300"/>
          </a:p>
        </p:txBody>
      </p:sp>
    </p:spTree>
  </p:cSld>
  <p:clrMapOvr>
    <a:masterClrMapping/>
  </p:clrMapOvr>
</p:sld>
</file>

<file path=ppt/theme/theme1.xml><?xml version="1.0" encoding="utf-8"?>
<a:theme xmlns:a="http://schemas.openxmlformats.org/drawingml/2006/main" xmlns:r="http://schemas.openxmlformats.org/officeDocument/2006/relationships" name="Team Leader Project Proposal by Slidesgo">
  <a:themeElements>
    <a:clrScheme name="Simple Light">
      <a:dk1>
        <a:srgbClr val="000000"/>
      </a:dk1>
      <a:lt1>
        <a:srgbClr val="FFFFFF"/>
      </a:lt1>
      <a:dk2>
        <a:srgbClr val="F73939"/>
      </a:dk2>
      <a:lt2>
        <a:srgbClr val="FF4F4E"/>
      </a:lt2>
      <a:accent1>
        <a:srgbClr val="6974F9"/>
      </a:accent1>
      <a:accent2>
        <a:srgbClr val="5669F4"/>
      </a:accent2>
      <a:accent3>
        <a:srgbClr val="FFC55F"/>
      </a:accent3>
      <a:accent4>
        <a:srgbClr val="FCEDE3"/>
      </a:accent4>
      <a:accent5>
        <a:srgbClr val="F7D7C6"/>
      </a:accent5>
      <a:accent6>
        <a:srgbClr val="EFBFAB"/>
      </a:accent6>
      <a:hlink>
        <a:srgbClr val="11111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